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Poppins" pitchFamily="2" charset="77"/>
      <p:regular r:id="rId40"/>
      <p:bold r:id="rId41"/>
      <p:italic r:id="rId42"/>
      <p:boldItalic r:id="rId43"/>
    </p:embeddedFont>
    <p:embeddedFont>
      <p:font typeface="Poppins SemiBold" pitchFamily="2" charset="77"/>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be080203e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be080203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6d7e05a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6d7e05a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78b085e7e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78b085e7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6d7e05a2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6d7e05a2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6d7e05a2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6d7e05a2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2620641c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e2620641c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2620641c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2620641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dca44633c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dca44633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692b7fb5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692b7fb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b692b7fb5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b692b7fb5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692b7fb56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692b7fb5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ecabc5bf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ecabc5bf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dbb23e08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bb23e08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bb23e080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bb23e08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bb23e080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bb23e080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4180b17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4180b17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e4180b175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e4180b175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e02396cf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e02396cf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e02396c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e02396c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e02396cf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de02396cf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e02396cf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de02396cf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de02396cf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de02396cf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a4adac0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a4adac0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e02396cf9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e02396cf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de02396cf9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de02396cf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e20b51ba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e20b51ba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693228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693228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16932284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16932284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16932284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16932284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e16932284b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e16932284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e20b51bac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e20b51bac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a4adac08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a4adac08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a4adac08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a4adac08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a4adac083_0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a4adac083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a4adac083_0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a4adac083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a4adac08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a4adac08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44633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44633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Red Option 1"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r="1400"/>
          <a:stretch/>
        </p:blipFill>
        <p:spPr>
          <a:xfrm>
            <a:off x="0" y="0"/>
            <a:ext cx="9144000" cy="5143497"/>
          </a:xfrm>
          <a:prstGeom prst="rect">
            <a:avLst/>
          </a:prstGeom>
          <a:noFill/>
          <a:ln>
            <a:noFill/>
          </a:ln>
        </p:spPr>
      </p:pic>
      <p:pic>
        <p:nvPicPr>
          <p:cNvPr id="9" name="Google Shape;9;p2"/>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0" name="Google Shape;10;p2"/>
          <p:cNvSpPr txBox="1">
            <a:spLocks noGrp="1"/>
          </p:cNvSpPr>
          <p:nvPr>
            <p:ph type="title"/>
          </p:nvPr>
        </p:nvSpPr>
        <p:spPr>
          <a:xfrm>
            <a:off x="506875" y="1200300"/>
            <a:ext cx="2603700" cy="1845000"/>
          </a:xfrm>
          <a:prstGeom prst="rect">
            <a:avLst/>
          </a:prstGeom>
          <a:noFill/>
          <a:ln>
            <a:noFill/>
          </a:ln>
        </p:spPr>
        <p:txBody>
          <a:bodyPr spcFirstLastPara="1" wrap="square" lIns="0" tIns="0" rIns="0" bIns="0" anchor="t" anchorCtr="0">
            <a:noAutofit/>
          </a:bodyPr>
          <a:lstStyle>
            <a:lvl1pPr lv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1" name="Google Shape;11;p2"/>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Option 3">
  <p:cSld name="CUSTOM_1_1_1_1_2">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blip>
          <a:srcRect l="16768" r="16768" b="17763"/>
          <a:stretch/>
        </p:blipFill>
        <p:spPr>
          <a:xfrm>
            <a:off x="5753100" y="2347000"/>
            <a:ext cx="3390900" cy="2796600"/>
          </a:xfrm>
          <a:prstGeom prst="rect">
            <a:avLst/>
          </a:prstGeom>
          <a:noFill/>
          <a:ln>
            <a:noFill/>
          </a:ln>
        </p:spPr>
      </p:pic>
      <p:sp>
        <p:nvSpPr>
          <p:cNvPr id="64" name="Google Shape;64;p1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66" name="Google Shape;66;p1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67" name="Google Shape;67;p11"/>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68" name="Google Shape;68;p1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Option 4">
  <p:cSld name="CUSTOM_1_1_1_1_2_1">
    <p:spTree>
      <p:nvGrpSpPr>
        <p:cNvPr id="1" name="Shape 70"/>
        <p:cNvGrpSpPr/>
        <p:nvPr/>
      </p:nvGrpSpPr>
      <p:grpSpPr>
        <a:xfrm>
          <a:off x="0" y="0"/>
          <a:ext cx="0" cy="0"/>
          <a:chOff x="0" y="0"/>
          <a:chExt cx="0" cy="0"/>
        </a:xfrm>
      </p:grpSpPr>
      <p:pic>
        <p:nvPicPr>
          <p:cNvPr id="71" name="Google Shape;71;p12"/>
          <p:cNvPicPr preferRelativeResize="0"/>
          <p:nvPr/>
        </p:nvPicPr>
        <p:blipFill rotWithShape="1">
          <a:blip r:embed="rId2">
            <a:alphaModFix/>
          </a:blip>
          <a:srcRect l="19752" r="13762"/>
          <a:stretch/>
        </p:blipFill>
        <p:spPr>
          <a:xfrm>
            <a:off x="5753100" y="1743075"/>
            <a:ext cx="3390900" cy="3400500"/>
          </a:xfrm>
          <a:prstGeom prst="rect">
            <a:avLst/>
          </a:prstGeom>
          <a:noFill/>
          <a:ln>
            <a:noFill/>
          </a:ln>
        </p:spPr>
      </p:pic>
      <p:sp>
        <p:nvSpPr>
          <p:cNvPr id="72" name="Google Shape;72;p1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74" name="Google Shape;74;p12"/>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75" name="Google Shape;75;p12"/>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76" name="Google Shape;76;p12"/>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Option 5">
  <p:cSld name="CUSTOM_1_1_1_1_2_1_1">
    <p:spTree>
      <p:nvGrpSpPr>
        <p:cNvPr id="1" name="Shape 78"/>
        <p:cNvGrpSpPr/>
        <p:nvPr/>
      </p:nvGrpSpPr>
      <p:grpSpPr>
        <a:xfrm>
          <a:off x="0" y="0"/>
          <a:ext cx="0" cy="0"/>
          <a:chOff x="0" y="0"/>
          <a:chExt cx="0" cy="0"/>
        </a:xfrm>
      </p:grpSpPr>
      <p:pic>
        <p:nvPicPr>
          <p:cNvPr id="79" name="Google Shape;79;p13"/>
          <p:cNvPicPr preferRelativeResize="0"/>
          <p:nvPr/>
        </p:nvPicPr>
        <p:blipFill rotWithShape="1">
          <a:blip r:embed="rId2">
            <a:alphaModFix/>
          </a:blip>
          <a:srcRect l="12273" r="21241" b="11197"/>
          <a:stretch/>
        </p:blipFill>
        <p:spPr>
          <a:xfrm>
            <a:off x="5753100" y="2123925"/>
            <a:ext cx="3390900" cy="3019800"/>
          </a:xfrm>
          <a:prstGeom prst="rect">
            <a:avLst/>
          </a:prstGeom>
          <a:noFill/>
          <a:ln>
            <a:noFill/>
          </a:ln>
        </p:spPr>
      </p:pic>
      <p:sp>
        <p:nvSpPr>
          <p:cNvPr id="80" name="Google Shape;80;p1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82" name="Google Shape;82;p13"/>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83" name="Google Shape;83;p13"/>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84" name="Google Shape;84;p13"/>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Option 6">
  <p:cSld name="CUSTOM_1_1_1_1_2_1_1_1">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blip>
          <a:srcRect l="16718" r="16725"/>
          <a:stretch/>
        </p:blipFill>
        <p:spPr>
          <a:xfrm>
            <a:off x="5753100" y="1743075"/>
            <a:ext cx="3390900" cy="3400500"/>
          </a:xfrm>
          <a:prstGeom prst="rect">
            <a:avLst/>
          </a:prstGeom>
          <a:noFill/>
          <a:ln>
            <a:noFill/>
          </a:ln>
        </p:spPr>
      </p:pic>
      <p:sp>
        <p:nvSpPr>
          <p:cNvPr id="88" name="Google Shape;88;p14"/>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90" name="Google Shape;90;p14"/>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91" name="Google Shape;91;p14"/>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92" name="Google Shape;92;p14"/>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Option 7">
  <p:cSld name="CUSTOM_1_1_1_1_2_1_1_1_1">
    <p:spTree>
      <p:nvGrpSpPr>
        <p:cNvPr id="1" name="Shape 94"/>
        <p:cNvGrpSpPr/>
        <p:nvPr/>
      </p:nvGrpSpPr>
      <p:grpSpPr>
        <a:xfrm>
          <a:off x="0" y="0"/>
          <a:ext cx="0" cy="0"/>
          <a:chOff x="0" y="0"/>
          <a:chExt cx="0" cy="0"/>
        </a:xfrm>
      </p:grpSpPr>
      <p:pic>
        <p:nvPicPr>
          <p:cNvPr id="95" name="Google Shape;95;p15"/>
          <p:cNvPicPr preferRelativeResize="0"/>
          <p:nvPr/>
        </p:nvPicPr>
        <p:blipFill rotWithShape="1">
          <a:blip r:embed="rId2">
            <a:alphaModFix/>
          </a:blip>
          <a:srcRect r="27907" b="7355"/>
          <a:stretch/>
        </p:blipFill>
        <p:spPr>
          <a:xfrm>
            <a:off x="5753100" y="2238200"/>
            <a:ext cx="3390900" cy="2905500"/>
          </a:xfrm>
          <a:prstGeom prst="rect">
            <a:avLst/>
          </a:prstGeom>
          <a:noFill/>
          <a:ln>
            <a:noFill/>
          </a:ln>
        </p:spPr>
      </p:pic>
      <p:sp>
        <p:nvSpPr>
          <p:cNvPr id="96" name="Google Shape;96;p15"/>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98" name="Google Shape;98;p15"/>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99" name="Google Shape;99;p15"/>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100" name="Google Shape;100;p15"/>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Option 8">
  <p:cSld name="CUSTOM_1_1_1_1_2_1_1_1_1_1">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2">
            <a:alphaModFix/>
          </a:blip>
          <a:srcRect l="4141" r="16982"/>
          <a:stretch/>
        </p:blipFill>
        <p:spPr>
          <a:xfrm>
            <a:off x="5753100" y="2278200"/>
            <a:ext cx="3390900" cy="2865600"/>
          </a:xfrm>
          <a:prstGeom prst="rect">
            <a:avLst/>
          </a:prstGeom>
          <a:noFill/>
          <a:ln>
            <a:noFill/>
          </a:ln>
        </p:spPr>
      </p:pic>
      <p:sp>
        <p:nvSpPr>
          <p:cNvPr id="104" name="Google Shape;104;p16"/>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106" name="Google Shape;106;p16"/>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107" name="Google Shape;107;p16"/>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108" name="Google Shape;108;p16"/>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 Option 9">
  <p:cSld name="CUSTOM_1_1_1_1_2_1_1_1_1_1_1">
    <p:spTree>
      <p:nvGrpSpPr>
        <p:cNvPr id="1" name="Shape 110"/>
        <p:cNvGrpSpPr/>
        <p:nvPr/>
      </p:nvGrpSpPr>
      <p:grpSpPr>
        <a:xfrm>
          <a:off x="0" y="0"/>
          <a:ext cx="0" cy="0"/>
          <a:chOff x="0" y="0"/>
          <a:chExt cx="0" cy="0"/>
        </a:xfrm>
      </p:grpSpPr>
      <p:pic>
        <p:nvPicPr>
          <p:cNvPr id="111" name="Google Shape;111;p17"/>
          <p:cNvPicPr preferRelativeResize="0"/>
          <p:nvPr/>
        </p:nvPicPr>
        <p:blipFill rotWithShape="1">
          <a:blip r:embed="rId2">
            <a:alphaModFix/>
          </a:blip>
          <a:srcRect l="7128" t="2045" r="32202" b="22743"/>
          <a:stretch/>
        </p:blipFill>
        <p:spPr>
          <a:xfrm>
            <a:off x="5753100" y="2341900"/>
            <a:ext cx="3390900" cy="2801700"/>
          </a:xfrm>
          <a:prstGeom prst="rect">
            <a:avLst/>
          </a:prstGeom>
          <a:noFill/>
          <a:ln>
            <a:noFill/>
          </a:ln>
        </p:spPr>
      </p:pic>
      <p:sp>
        <p:nvSpPr>
          <p:cNvPr id="112" name="Google Shape;112;p17"/>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114" name="Google Shape;114;p17"/>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115" name="Google Shape;115;p17"/>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116" name="Google Shape;116;p17"/>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Option 10">
  <p:cSld name="CUSTOM_1_1_1_1_2_1_1_1_1_1_1_1">
    <p:spTree>
      <p:nvGrpSpPr>
        <p:cNvPr id="1" name="Shape 118"/>
        <p:cNvGrpSpPr/>
        <p:nvPr/>
      </p:nvGrpSpPr>
      <p:grpSpPr>
        <a:xfrm>
          <a:off x="0" y="0"/>
          <a:ext cx="0" cy="0"/>
          <a:chOff x="0" y="0"/>
          <a:chExt cx="0" cy="0"/>
        </a:xfrm>
      </p:grpSpPr>
      <p:pic>
        <p:nvPicPr>
          <p:cNvPr id="119" name="Google Shape;119;p18"/>
          <p:cNvPicPr preferRelativeResize="0"/>
          <p:nvPr/>
        </p:nvPicPr>
        <p:blipFill rotWithShape="1">
          <a:blip r:embed="rId2">
            <a:alphaModFix/>
          </a:blip>
          <a:srcRect l="10968" r="21573" b="19100"/>
          <a:stretch/>
        </p:blipFill>
        <p:spPr>
          <a:xfrm>
            <a:off x="5753100" y="2433025"/>
            <a:ext cx="3390900" cy="2710500"/>
          </a:xfrm>
          <a:prstGeom prst="rect">
            <a:avLst/>
          </a:prstGeom>
          <a:noFill/>
          <a:ln>
            <a:noFill/>
          </a:ln>
        </p:spPr>
      </p:pic>
      <p:sp>
        <p:nvSpPr>
          <p:cNvPr id="120" name="Google Shape;120;p18"/>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122" name="Google Shape;122;p18"/>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123" name="Google Shape;123;p18"/>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124" name="Google Shape;124;p18"/>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Option 11">
  <p:cSld name="CUSTOM_1_1_1_1_2_1_1_1_1_1_1_1_1">
    <p:spTree>
      <p:nvGrpSpPr>
        <p:cNvPr id="1"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l="6786" t="2789" r="241" b="4239"/>
          <a:stretch/>
        </p:blipFill>
        <p:spPr>
          <a:xfrm>
            <a:off x="5753100" y="1807675"/>
            <a:ext cx="3390900" cy="3336000"/>
          </a:xfrm>
          <a:prstGeom prst="rect">
            <a:avLst/>
          </a:prstGeom>
          <a:noFill/>
          <a:ln>
            <a:noFill/>
          </a:ln>
        </p:spPr>
      </p:pic>
      <p:sp>
        <p:nvSpPr>
          <p:cNvPr id="128" name="Google Shape;128;p19"/>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130" name="Google Shape;130;p19"/>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131" name="Google Shape;131;p19"/>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132" name="Google Shape;132;p1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Option 12">
  <p:cSld name="CUSTOM_1_1_1_1_2_1_1_1_1_1_1_1_1_1">
    <p:spTree>
      <p:nvGrpSpPr>
        <p:cNvPr id="1" name="Shape 134"/>
        <p:cNvGrpSpPr/>
        <p:nvPr/>
      </p:nvGrpSpPr>
      <p:grpSpPr>
        <a:xfrm>
          <a:off x="0" y="0"/>
          <a:ext cx="0" cy="0"/>
          <a:chOff x="0" y="0"/>
          <a:chExt cx="0" cy="0"/>
        </a:xfrm>
      </p:grpSpPr>
      <p:pic>
        <p:nvPicPr>
          <p:cNvPr id="135" name="Google Shape;135;p20"/>
          <p:cNvPicPr preferRelativeResize="0"/>
          <p:nvPr/>
        </p:nvPicPr>
        <p:blipFill rotWithShape="1">
          <a:blip r:embed="rId2">
            <a:alphaModFix/>
          </a:blip>
          <a:srcRect r="29981"/>
          <a:stretch/>
        </p:blipFill>
        <p:spPr>
          <a:xfrm>
            <a:off x="5753100" y="1911750"/>
            <a:ext cx="3390900" cy="3231900"/>
          </a:xfrm>
          <a:prstGeom prst="rect">
            <a:avLst/>
          </a:prstGeom>
          <a:noFill/>
          <a:ln>
            <a:noFill/>
          </a:ln>
        </p:spPr>
      </p:pic>
      <p:sp>
        <p:nvSpPr>
          <p:cNvPr id="136" name="Google Shape;136;p2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138" name="Google Shape;138;p20"/>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139" name="Google Shape;139;p20"/>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140" name="Google Shape;140;p20"/>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Blue Option 1">
  <p:cSld name="TITLE_2">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r="1390"/>
          <a:stretch/>
        </p:blipFill>
        <p:spPr>
          <a:xfrm>
            <a:off x="0" y="0"/>
            <a:ext cx="9144000" cy="5143497"/>
          </a:xfrm>
          <a:prstGeom prst="rect">
            <a:avLst/>
          </a:prstGeom>
          <a:noFill/>
          <a:ln>
            <a:noFill/>
          </a:ln>
        </p:spPr>
      </p:pic>
      <p:pic>
        <p:nvPicPr>
          <p:cNvPr id="14" name="Google Shape;14;p3"/>
          <p:cNvPicPr preferRelativeResize="0"/>
          <p:nvPr/>
        </p:nvPicPr>
        <p:blipFill>
          <a:blip r:embed="rId3">
            <a:alphaModFix/>
          </a:blip>
          <a:stretch>
            <a:fillRect/>
          </a:stretch>
        </p:blipFill>
        <p:spPr>
          <a:xfrm>
            <a:off x="506876" y="342900"/>
            <a:ext cx="1290750" cy="245250"/>
          </a:xfrm>
          <a:prstGeom prst="rect">
            <a:avLst/>
          </a:prstGeom>
          <a:noFill/>
          <a:ln>
            <a:noFill/>
          </a:ln>
        </p:spPr>
      </p:pic>
      <p:sp>
        <p:nvSpPr>
          <p:cNvPr id="15" name="Google Shape;15;p3"/>
          <p:cNvSpPr txBox="1">
            <a:spLocks noGrp="1"/>
          </p:cNvSpPr>
          <p:nvPr>
            <p:ph type="title"/>
          </p:nvPr>
        </p:nvSpPr>
        <p:spPr>
          <a:xfrm>
            <a:off x="506875" y="1200300"/>
            <a:ext cx="2888400" cy="18450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1pPr>
            <a:lvl2pPr lvl="1"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2pPr>
            <a:lvl3pPr lvl="2"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3pPr>
            <a:lvl4pPr lvl="3"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4pPr>
            <a:lvl5pPr lvl="4"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5pPr>
            <a:lvl6pPr lvl="5"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6pPr>
            <a:lvl7pPr lvl="6"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7pPr>
            <a:lvl8pPr lvl="7"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8pPr>
            <a:lvl9pPr lvl="8" rtl="0">
              <a:lnSpc>
                <a:spcPct val="100000"/>
              </a:lnSpc>
              <a:spcBef>
                <a:spcPts val="0"/>
              </a:spcBef>
              <a:spcAft>
                <a:spcPts val="0"/>
              </a:spcAft>
              <a:buClr>
                <a:srgbClr val="FFFFFF"/>
              </a:buClr>
              <a:buSzPts val="3200"/>
              <a:buFont typeface="Poppins SemiBold"/>
              <a:buNone/>
              <a:defRPr sz="3200">
                <a:solidFill>
                  <a:srgbClr val="FFFFFF"/>
                </a:solidFill>
                <a:latin typeface="Poppins SemiBold"/>
                <a:ea typeface="Poppins SemiBold"/>
                <a:cs typeface="Poppins SemiBold"/>
                <a:sym typeface="Poppins SemiBold"/>
              </a:defRPr>
            </a:lvl9pPr>
          </a:lstStyle>
          <a:p>
            <a:endParaRPr/>
          </a:p>
        </p:txBody>
      </p:sp>
      <p:sp>
        <p:nvSpPr>
          <p:cNvPr id="16" name="Google Shape;16;p3"/>
          <p:cNvSpPr txBox="1">
            <a:spLocks noGrp="1"/>
          </p:cNvSpPr>
          <p:nvPr>
            <p:ph type="subTitle" idx="1"/>
          </p:nvPr>
        </p:nvSpPr>
        <p:spPr>
          <a:xfrm>
            <a:off x="506875" y="3362325"/>
            <a:ext cx="27033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Option 13">
  <p:cSld name="CUSTOM_1_1_1_1_2_1_1_1_1_1_1_1_1_1_1">
    <p:spTree>
      <p:nvGrpSpPr>
        <p:cNvPr id="1" name="Shape 142"/>
        <p:cNvGrpSpPr/>
        <p:nvPr/>
      </p:nvGrpSpPr>
      <p:grpSpPr>
        <a:xfrm>
          <a:off x="0" y="0"/>
          <a:ext cx="0" cy="0"/>
          <a:chOff x="0" y="0"/>
          <a:chExt cx="0" cy="0"/>
        </a:xfrm>
      </p:grpSpPr>
      <p:pic>
        <p:nvPicPr>
          <p:cNvPr id="143" name="Google Shape;143;p21"/>
          <p:cNvPicPr preferRelativeResize="0"/>
          <p:nvPr/>
        </p:nvPicPr>
        <p:blipFill rotWithShape="1">
          <a:blip r:embed="rId2">
            <a:alphaModFix/>
          </a:blip>
          <a:srcRect l="9621" r="18202" b="14595"/>
          <a:stretch/>
        </p:blipFill>
        <p:spPr>
          <a:xfrm>
            <a:off x="5753100" y="2469075"/>
            <a:ext cx="3390900" cy="2674500"/>
          </a:xfrm>
          <a:prstGeom prst="rect">
            <a:avLst/>
          </a:prstGeom>
          <a:noFill/>
          <a:ln>
            <a:noFill/>
          </a:ln>
        </p:spPr>
      </p:pic>
      <p:sp>
        <p:nvSpPr>
          <p:cNvPr id="144" name="Google Shape;144;p21"/>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146" name="Google Shape;146;p21"/>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147" name="Google Shape;147;p21"/>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148" name="Google Shape;148;p21"/>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Option 14">
  <p:cSld name="CUSTOM_1_1_1_1_2_1_1_1_1_1_1_1_1_1_1_1">
    <p:spTree>
      <p:nvGrpSpPr>
        <p:cNvPr id="1" name="Shape 150"/>
        <p:cNvGrpSpPr/>
        <p:nvPr/>
      </p:nvGrpSpPr>
      <p:grpSpPr>
        <a:xfrm>
          <a:off x="0" y="0"/>
          <a:ext cx="0" cy="0"/>
          <a:chOff x="0" y="0"/>
          <a:chExt cx="0" cy="0"/>
        </a:xfrm>
      </p:grpSpPr>
      <p:pic>
        <p:nvPicPr>
          <p:cNvPr id="151" name="Google Shape;151;p22"/>
          <p:cNvPicPr preferRelativeResize="0"/>
          <p:nvPr/>
        </p:nvPicPr>
        <p:blipFill rotWithShape="1">
          <a:blip r:embed="rId2">
            <a:alphaModFix/>
          </a:blip>
          <a:srcRect r="38514" b="32318"/>
          <a:stretch/>
        </p:blipFill>
        <p:spPr>
          <a:xfrm>
            <a:off x="5753100" y="2428625"/>
            <a:ext cx="3390900" cy="2715000"/>
          </a:xfrm>
          <a:prstGeom prst="rect">
            <a:avLst/>
          </a:prstGeom>
          <a:noFill/>
          <a:ln>
            <a:noFill/>
          </a:ln>
        </p:spPr>
      </p:pic>
      <p:sp>
        <p:nvSpPr>
          <p:cNvPr id="152" name="Google Shape;152;p22"/>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txBox="1">
            <a:spLocks noGrp="1"/>
          </p:cNvSpPr>
          <p:nvPr>
            <p:ph type="body" idx="1"/>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154" name="Google Shape;154;p22"/>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155" name="Google Shape;155;p22"/>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156" name="Google Shape;156;p22"/>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Option 2_Placeholder">
  <p:cSld name="CUSTOM_1_1_1_1_1">
    <p:spTree>
      <p:nvGrpSpPr>
        <p:cNvPr id="1" name="Shape 158"/>
        <p:cNvGrpSpPr/>
        <p:nvPr/>
      </p:nvGrpSpPr>
      <p:grpSpPr>
        <a:xfrm>
          <a:off x="0" y="0"/>
          <a:ext cx="0" cy="0"/>
          <a:chOff x="0" y="0"/>
          <a:chExt cx="0" cy="0"/>
        </a:xfrm>
      </p:grpSpPr>
      <p:sp>
        <p:nvSpPr>
          <p:cNvPr id="159" name="Google Shape;159;p23"/>
          <p:cNvSpPr/>
          <p:nvPr/>
        </p:nvSpPr>
        <p:spPr>
          <a:xfrm>
            <a:off x="5898025" y="2544550"/>
            <a:ext cx="3246000" cy="25989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sz="1200">
              <a:solidFill>
                <a:schemeClr val="lt2"/>
              </a:solidFill>
            </a:endParaRPr>
          </a:p>
        </p:txBody>
      </p:sp>
      <p:sp>
        <p:nvSpPr>
          <p:cNvPr id="160" name="Google Shape;160;p23"/>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txBox="1">
            <a:spLocks noGrp="1"/>
          </p:cNvSpPr>
          <p:nvPr>
            <p:ph type="body" idx="1"/>
          </p:nvPr>
        </p:nvSpPr>
        <p:spPr>
          <a:xfrm>
            <a:off x="506875" y="4800600"/>
            <a:ext cx="4998600" cy="3426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sp>
        <p:nvSpPr>
          <p:cNvPr id="162" name="Google Shape;162;p23"/>
          <p:cNvSpPr txBox="1">
            <a:spLocks noGrp="1"/>
          </p:cNvSpPr>
          <p:nvPr>
            <p:ph type="body" idx="2"/>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pic>
        <p:nvPicPr>
          <p:cNvPr id="163" name="Google Shape;163;p23"/>
          <p:cNvPicPr preferRelativeResize="0"/>
          <p:nvPr/>
        </p:nvPicPr>
        <p:blipFill>
          <a:blip r:embed="rId2">
            <a:alphaModFix/>
          </a:blip>
          <a:stretch>
            <a:fillRect/>
          </a:stretch>
        </p:blipFill>
        <p:spPr>
          <a:xfrm>
            <a:off x="8465677" y="160315"/>
            <a:ext cx="445057" cy="365175"/>
          </a:xfrm>
          <a:prstGeom prst="rect">
            <a:avLst/>
          </a:prstGeom>
          <a:noFill/>
          <a:ln>
            <a:noFill/>
          </a:ln>
        </p:spPr>
      </p:pic>
      <p:sp>
        <p:nvSpPr>
          <p:cNvPr id="164" name="Google Shape;164;p23"/>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Option 1">
  <p:cSld name="CUSTOM_1_1_1_1_1_1">
    <p:spTree>
      <p:nvGrpSpPr>
        <p:cNvPr id="1" name="Shape 166"/>
        <p:cNvGrpSpPr/>
        <p:nvPr/>
      </p:nvGrpSpPr>
      <p:grpSpPr>
        <a:xfrm>
          <a:off x="0" y="0"/>
          <a:ext cx="0" cy="0"/>
          <a:chOff x="0" y="0"/>
          <a:chExt cx="0" cy="0"/>
        </a:xfrm>
      </p:grpSpPr>
      <p:sp>
        <p:nvSpPr>
          <p:cNvPr id="167" name="Google Shape;167;p24"/>
          <p:cNvSpPr txBox="1">
            <a:spLocks noGrp="1"/>
          </p:cNvSpPr>
          <p:nvPr>
            <p:ph type="body" idx="1"/>
          </p:nvPr>
        </p:nvSpPr>
        <p:spPr>
          <a:xfrm>
            <a:off x="4615525" y="1878975"/>
            <a:ext cx="4021500" cy="2921700"/>
          </a:xfrm>
          <a:prstGeom prst="rect">
            <a:avLst/>
          </a:prstGeom>
          <a:noFill/>
          <a:ln>
            <a:noFill/>
          </a:ln>
        </p:spPr>
        <p:txBody>
          <a:bodyPr spcFirstLastPara="1" wrap="square" lIns="91425" tIns="0" rIns="0"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cxnSp>
        <p:nvCxnSpPr>
          <p:cNvPr id="168" name="Google Shape;168;p24"/>
          <p:cNvCxnSpPr/>
          <p:nvPr/>
        </p:nvCxnSpPr>
        <p:spPr>
          <a:xfrm>
            <a:off x="4528475" y="1884100"/>
            <a:ext cx="0" cy="29184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24"/>
          <p:cNvSpPr txBox="1">
            <a:spLocks noGrp="1"/>
          </p:cNvSpPr>
          <p:nvPr>
            <p:ph type="body" idx="2"/>
          </p:nvPr>
        </p:nvSpPr>
        <p:spPr>
          <a:xfrm>
            <a:off x="506875" y="4800600"/>
            <a:ext cx="81300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pic>
        <p:nvPicPr>
          <p:cNvPr id="170" name="Google Shape;170;p24"/>
          <p:cNvPicPr preferRelativeResize="0"/>
          <p:nvPr/>
        </p:nvPicPr>
        <p:blipFill>
          <a:blip r:embed="rId2">
            <a:alphaModFix/>
          </a:blip>
          <a:stretch>
            <a:fillRect/>
          </a:stretch>
        </p:blipFill>
        <p:spPr>
          <a:xfrm>
            <a:off x="8465677" y="160315"/>
            <a:ext cx="445057" cy="365175"/>
          </a:xfrm>
          <a:prstGeom prst="rect">
            <a:avLst/>
          </a:prstGeom>
          <a:noFill/>
          <a:ln>
            <a:noFill/>
          </a:ln>
        </p:spPr>
      </p:pic>
      <p:sp>
        <p:nvSpPr>
          <p:cNvPr id="171" name="Google Shape;171;p24"/>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3" name="Google Shape;173;p24"/>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_1_1_1_1_1_1_1">
    <p:spTree>
      <p:nvGrpSpPr>
        <p:cNvPr id="1" name="Shape 174"/>
        <p:cNvGrpSpPr/>
        <p:nvPr/>
      </p:nvGrpSpPr>
      <p:grpSpPr>
        <a:xfrm>
          <a:off x="0" y="0"/>
          <a:ext cx="0" cy="0"/>
          <a:chOff x="0" y="0"/>
          <a:chExt cx="0" cy="0"/>
        </a:xfrm>
      </p:grpSpPr>
      <p:sp>
        <p:nvSpPr>
          <p:cNvPr id="175" name="Google Shape;175;p25"/>
          <p:cNvSpPr txBox="1">
            <a:spLocks noGrp="1"/>
          </p:cNvSpPr>
          <p:nvPr>
            <p:ph type="body" idx="1"/>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lvl="0" indent="-279400">
              <a:spcBef>
                <a:spcPts val="0"/>
              </a:spcBef>
              <a:spcAft>
                <a:spcPts val="0"/>
              </a:spcAft>
              <a:buClr>
                <a:schemeClr val="lt2"/>
              </a:buClr>
              <a:buSzPts val="800"/>
              <a:buChar char="●"/>
              <a:defRPr sz="800">
                <a:solidFill>
                  <a:schemeClr val="lt2"/>
                </a:solidFill>
              </a:defRPr>
            </a:lvl1pPr>
            <a:lvl2pPr marL="914400" lvl="1" indent="-279400">
              <a:spcBef>
                <a:spcPts val="0"/>
              </a:spcBef>
              <a:spcAft>
                <a:spcPts val="0"/>
              </a:spcAft>
              <a:buClr>
                <a:schemeClr val="lt2"/>
              </a:buClr>
              <a:buSzPts val="800"/>
              <a:buChar char="○"/>
              <a:defRPr sz="800">
                <a:solidFill>
                  <a:schemeClr val="lt2"/>
                </a:solidFill>
              </a:defRPr>
            </a:lvl2pPr>
            <a:lvl3pPr marL="1371600" lvl="2" indent="-279400">
              <a:spcBef>
                <a:spcPts val="0"/>
              </a:spcBef>
              <a:spcAft>
                <a:spcPts val="0"/>
              </a:spcAft>
              <a:buClr>
                <a:schemeClr val="lt2"/>
              </a:buClr>
              <a:buSzPts val="800"/>
              <a:buChar char="■"/>
              <a:defRPr sz="800">
                <a:solidFill>
                  <a:schemeClr val="lt2"/>
                </a:solidFill>
              </a:defRPr>
            </a:lvl3pPr>
            <a:lvl4pPr marL="1828800" lvl="3" indent="-279400">
              <a:spcBef>
                <a:spcPts val="0"/>
              </a:spcBef>
              <a:spcAft>
                <a:spcPts val="0"/>
              </a:spcAft>
              <a:buClr>
                <a:schemeClr val="lt2"/>
              </a:buClr>
              <a:buSzPts val="800"/>
              <a:buChar char="●"/>
              <a:defRPr sz="800">
                <a:solidFill>
                  <a:schemeClr val="lt2"/>
                </a:solidFill>
              </a:defRPr>
            </a:lvl4pPr>
            <a:lvl5pPr marL="2286000" lvl="4" indent="-279400">
              <a:spcBef>
                <a:spcPts val="0"/>
              </a:spcBef>
              <a:spcAft>
                <a:spcPts val="0"/>
              </a:spcAft>
              <a:buClr>
                <a:schemeClr val="lt2"/>
              </a:buClr>
              <a:buSzPts val="800"/>
              <a:buChar char="○"/>
              <a:defRPr sz="800">
                <a:solidFill>
                  <a:schemeClr val="lt2"/>
                </a:solidFill>
              </a:defRPr>
            </a:lvl5pPr>
            <a:lvl6pPr marL="2743200" lvl="5" indent="-279400">
              <a:spcBef>
                <a:spcPts val="0"/>
              </a:spcBef>
              <a:spcAft>
                <a:spcPts val="0"/>
              </a:spcAft>
              <a:buClr>
                <a:schemeClr val="lt2"/>
              </a:buClr>
              <a:buSzPts val="800"/>
              <a:buChar char="■"/>
              <a:defRPr sz="800">
                <a:solidFill>
                  <a:schemeClr val="lt2"/>
                </a:solidFill>
              </a:defRPr>
            </a:lvl6pPr>
            <a:lvl7pPr marL="3200400" lvl="6" indent="-279400">
              <a:spcBef>
                <a:spcPts val="0"/>
              </a:spcBef>
              <a:spcAft>
                <a:spcPts val="0"/>
              </a:spcAft>
              <a:buClr>
                <a:schemeClr val="lt2"/>
              </a:buClr>
              <a:buSzPts val="800"/>
              <a:buChar char="●"/>
              <a:defRPr sz="800">
                <a:solidFill>
                  <a:schemeClr val="lt2"/>
                </a:solidFill>
              </a:defRPr>
            </a:lvl7pPr>
            <a:lvl8pPr marL="3657600" lvl="7" indent="-279400">
              <a:spcBef>
                <a:spcPts val="0"/>
              </a:spcBef>
              <a:spcAft>
                <a:spcPts val="0"/>
              </a:spcAft>
              <a:buClr>
                <a:schemeClr val="lt2"/>
              </a:buClr>
              <a:buSzPts val="800"/>
              <a:buChar char="○"/>
              <a:defRPr sz="800">
                <a:solidFill>
                  <a:schemeClr val="lt2"/>
                </a:solidFill>
              </a:defRPr>
            </a:lvl8pPr>
            <a:lvl9pPr marL="4114800" lvl="8" indent="-279400">
              <a:spcBef>
                <a:spcPts val="0"/>
              </a:spcBef>
              <a:spcAft>
                <a:spcPts val="0"/>
              </a:spcAft>
              <a:buClr>
                <a:schemeClr val="lt2"/>
              </a:buClr>
              <a:buSzPts val="800"/>
              <a:buChar char="■"/>
              <a:defRPr sz="800">
                <a:solidFill>
                  <a:schemeClr val="lt2"/>
                </a:solidFill>
              </a:defRPr>
            </a:lvl9pPr>
          </a:lstStyle>
          <a:p>
            <a:endParaRPr/>
          </a:p>
        </p:txBody>
      </p:sp>
      <p:pic>
        <p:nvPicPr>
          <p:cNvPr id="176" name="Google Shape;176;p25"/>
          <p:cNvPicPr preferRelativeResize="0"/>
          <p:nvPr/>
        </p:nvPicPr>
        <p:blipFill>
          <a:blip r:embed="rId2">
            <a:alphaModFix/>
          </a:blip>
          <a:stretch>
            <a:fillRect/>
          </a:stretch>
        </p:blipFill>
        <p:spPr>
          <a:xfrm>
            <a:off x="8465677" y="160315"/>
            <a:ext cx="445057" cy="365175"/>
          </a:xfrm>
          <a:prstGeom prst="rect">
            <a:avLst/>
          </a:prstGeom>
          <a:noFill/>
          <a:ln>
            <a:noFill/>
          </a:ln>
        </p:spPr>
      </p:pic>
      <p:sp>
        <p:nvSpPr>
          <p:cNvPr id="177" name="Google Shape;177;p25"/>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179" name="Google Shape;179;p25"/>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ransition Slide 1">
  <p:cSld name="CUSTOM_2">
    <p:spTree>
      <p:nvGrpSpPr>
        <p:cNvPr id="1" name="Shape 180"/>
        <p:cNvGrpSpPr/>
        <p:nvPr/>
      </p:nvGrpSpPr>
      <p:grpSpPr>
        <a:xfrm>
          <a:off x="0" y="0"/>
          <a:ext cx="0" cy="0"/>
          <a:chOff x="0" y="0"/>
          <a:chExt cx="0" cy="0"/>
        </a:xfrm>
      </p:grpSpPr>
      <p:pic>
        <p:nvPicPr>
          <p:cNvPr id="181" name="Google Shape;181;p26"/>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82" name="Google Shape;182;p26"/>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pic>
        <p:nvPicPr>
          <p:cNvPr id="183" name="Google Shape;183;p26"/>
          <p:cNvPicPr preferRelativeResize="0"/>
          <p:nvPr/>
        </p:nvPicPr>
        <p:blipFill>
          <a:blip r:embed="rId3">
            <a:alphaModFix/>
          </a:blip>
          <a:stretch>
            <a:fillRect/>
          </a:stretch>
        </p:blipFill>
        <p:spPr>
          <a:xfrm>
            <a:off x="8465677" y="160315"/>
            <a:ext cx="445057" cy="365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ansition Slide 2">
  <p:cSld name="CUSTOM_2_1">
    <p:spTree>
      <p:nvGrpSpPr>
        <p:cNvPr id="1" name="Shape 184"/>
        <p:cNvGrpSpPr/>
        <p:nvPr/>
      </p:nvGrpSpPr>
      <p:grpSpPr>
        <a:xfrm>
          <a:off x="0" y="0"/>
          <a:ext cx="0" cy="0"/>
          <a:chOff x="0" y="0"/>
          <a:chExt cx="0" cy="0"/>
        </a:xfrm>
      </p:grpSpPr>
      <p:pic>
        <p:nvPicPr>
          <p:cNvPr id="185" name="Google Shape;185;p27"/>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86" name="Google Shape;186;p27"/>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pic>
        <p:nvPicPr>
          <p:cNvPr id="187" name="Google Shape;187;p27"/>
          <p:cNvPicPr preferRelativeResize="0"/>
          <p:nvPr/>
        </p:nvPicPr>
        <p:blipFill>
          <a:blip r:embed="rId3">
            <a:alphaModFix/>
          </a:blip>
          <a:stretch>
            <a:fillRect/>
          </a:stretch>
        </p:blipFill>
        <p:spPr>
          <a:xfrm>
            <a:off x="8465677" y="160315"/>
            <a:ext cx="445057" cy="365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ransition Slide 3">
  <p:cSld name="CUSTOM_2_1_1">
    <p:spTree>
      <p:nvGrpSpPr>
        <p:cNvPr id="1" name="Shape 188"/>
        <p:cNvGrpSpPr/>
        <p:nvPr/>
      </p:nvGrpSpPr>
      <p:grpSpPr>
        <a:xfrm>
          <a:off x="0" y="0"/>
          <a:ext cx="0" cy="0"/>
          <a:chOff x="0" y="0"/>
          <a:chExt cx="0" cy="0"/>
        </a:xfrm>
      </p:grpSpPr>
      <p:pic>
        <p:nvPicPr>
          <p:cNvPr id="189" name="Google Shape;189;p28"/>
          <p:cNvPicPr preferRelativeResize="0"/>
          <p:nvPr/>
        </p:nvPicPr>
        <p:blipFill rotWithShape="1">
          <a:blip r:embed="rId2">
            <a:alphaModFix amt="74000"/>
          </a:blip>
          <a:srcRect/>
          <a:stretch/>
        </p:blipFill>
        <p:spPr>
          <a:xfrm>
            <a:off x="0" y="0"/>
            <a:ext cx="9144019" cy="5143500"/>
          </a:xfrm>
          <a:prstGeom prst="rect">
            <a:avLst/>
          </a:prstGeom>
          <a:noFill/>
          <a:ln>
            <a:noFill/>
          </a:ln>
        </p:spPr>
      </p:pic>
      <p:sp>
        <p:nvSpPr>
          <p:cNvPr id="190" name="Google Shape;190;p28"/>
          <p:cNvSpPr txBox="1">
            <a:spLocks noGrp="1"/>
          </p:cNvSpPr>
          <p:nvPr>
            <p:ph type="title"/>
          </p:nvPr>
        </p:nvSpPr>
        <p:spPr>
          <a:xfrm>
            <a:off x="506875" y="1878975"/>
            <a:ext cx="81303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9pPr>
          </a:lstStyle>
          <a:p>
            <a:endParaRPr/>
          </a:p>
        </p:txBody>
      </p:sp>
      <p:pic>
        <p:nvPicPr>
          <p:cNvPr id="191" name="Google Shape;191;p28"/>
          <p:cNvPicPr preferRelativeResize="0"/>
          <p:nvPr/>
        </p:nvPicPr>
        <p:blipFill>
          <a:blip r:embed="rId3">
            <a:alphaModFix/>
          </a:blip>
          <a:stretch>
            <a:fillRect/>
          </a:stretch>
        </p:blipFill>
        <p:spPr>
          <a:xfrm>
            <a:off x="8465677" y="160315"/>
            <a:ext cx="445057" cy="365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ransition Slide 4">
  <p:cSld name="CUSTOM_2_1_1_1">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l="690" r="700"/>
          <a:stretch/>
        </p:blipFill>
        <p:spPr>
          <a:xfrm>
            <a:off x="-11" y="0"/>
            <a:ext cx="9144019" cy="5143497"/>
          </a:xfrm>
          <a:prstGeom prst="rect">
            <a:avLst/>
          </a:prstGeom>
          <a:noFill/>
          <a:ln>
            <a:noFill/>
          </a:ln>
        </p:spPr>
      </p:pic>
      <p:sp>
        <p:nvSpPr>
          <p:cNvPr id="194" name="Google Shape;194;p29"/>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pic>
        <p:nvPicPr>
          <p:cNvPr id="195" name="Google Shape;195;p29"/>
          <p:cNvPicPr preferRelativeResize="0"/>
          <p:nvPr/>
        </p:nvPicPr>
        <p:blipFill>
          <a:blip r:embed="rId3">
            <a:alphaModFix/>
          </a:blip>
          <a:stretch>
            <a:fillRect/>
          </a:stretch>
        </p:blipFill>
        <p:spPr>
          <a:xfrm>
            <a:off x="8465677" y="160315"/>
            <a:ext cx="445057" cy="365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ransition Slide 5">
  <p:cSld name="CUSTOM_2_1_1_1_1">
    <p:spTree>
      <p:nvGrpSpPr>
        <p:cNvPr id="1" name="Shape 196"/>
        <p:cNvGrpSpPr/>
        <p:nvPr/>
      </p:nvGrpSpPr>
      <p:grpSpPr>
        <a:xfrm>
          <a:off x="0" y="0"/>
          <a:ext cx="0" cy="0"/>
          <a:chOff x="0" y="0"/>
          <a:chExt cx="0" cy="0"/>
        </a:xfrm>
      </p:grpSpPr>
      <p:pic>
        <p:nvPicPr>
          <p:cNvPr id="197" name="Google Shape;197;p30"/>
          <p:cNvPicPr preferRelativeResize="0"/>
          <p:nvPr/>
        </p:nvPicPr>
        <p:blipFill rotWithShape="1">
          <a:blip r:embed="rId2">
            <a:alphaModFix/>
          </a:blip>
          <a:srcRect l="690" r="700"/>
          <a:stretch/>
        </p:blipFill>
        <p:spPr>
          <a:xfrm>
            <a:off x="-11" y="0"/>
            <a:ext cx="9144019" cy="5143497"/>
          </a:xfrm>
          <a:prstGeom prst="rect">
            <a:avLst/>
          </a:prstGeom>
          <a:noFill/>
          <a:ln>
            <a:noFill/>
          </a:ln>
        </p:spPr>
      </p:pic>
      <p:pic>
        <p:nvPicPr>
          <p:cNvPr id="198" name="Google Shape;198;p30"/>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199" name="Google Shape;199;p30"/>
          <p:cNvSpPr txBox="1">
            <a:spLocks noGrp="1"/>
          </p:cNvSpPr>
          <p:nvPr>
            <p:ph type="title"/>
          </p:nvPr>
        </p:nvSpPr>
        <p:spPr>
          <a:xfrm>
            <a:off x="506875" y="1878975"/>
            <a:ext cx="4072800" cy="138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1pPr>
            <a:lvl2pPr lvl="1"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2pPr>
            <a:lvl3pPr lvl="2"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3pPr>
            <a:lvl4pPr lvl="3"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4pPr>
            <a:lvl5pPr lvl="4"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5pPr>
            <a:lvl6pPr lvl="5"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6pPr>
            <a:lvl7pPr lvl="6"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7pPr>
            <a:lvl8pPr lvl="7"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8pPr>
            <a:lvl9pPr lvl="8" rtl="0">
              <a:lnSpc>
                <a:spcPct val="115000"/>
              </a:lnSpc>
              <a:spcBef>
                <a:spcPts val="0"/>
              </a:spcBef>
              <a:spcAft>
                <a:spcPts val="0"/>
              </a:spcAft>
              <a:buClr>
                <a:srgbClr val="FFFFFF"/>
              </a:buClr>
              <a:buSzPts val="3600"/>
              <a:buFont typeface="Poppins SemiBold"/>
              <a:buNone/>
              <a:defRPr sz="3600">
                <a:solidFill>
                  <a:srgbClr val="FFFFFF"/>
                </a:solidFill>
                <a:latin typeface="Poppins SemiBold"/>
                <a:ea typeface="Poppins SemiBold"/>
                <a:cs typeface="Poppins SemiBold"/>
                <a:sym typeface="Poppins Semi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Red Option 2">
  <p:cSld name="TITLE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r="1400"/>
          <a:stretch/>
        </p:blipFill>
        <p:spPr>
          <a:xfrm>
            <a:off x="0" y="0"/>
            <a:ext cx="9144000" cy="5143497"/>
          </a:xfrm>
          <a:prstGeom prst="rect">
            <a:avLst/>
          </a:prstGeom>
          <a:noFill/>
          <a:ln>
            <a:noFill/>
          </a:ln>
        </p:spPr>
      </p:pic>
      <p:sp>
        <p:nvSpPr>
          <p:cNvPr id="19" name="Google Shape;19;p4"/>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pic>
        <p:nvPicPr>
          <p:cNvPr id="20" name="Google Shape;20;p4"/>
          <p:cNvPicPr preferRelativeResize="0"/>
          <p:nvPr/>
        </p:nvPicPr>
        <p:blipFill>
          <a:blip r:embed="rId3">
            <a:alphaModFix/>
          </a:blip>
          <a:stretch>
            <a:fillRect/>
          </a:stretch>
        </p:blipFill>
        <p:spPr>
          <a:xfrm>
            <a:off x="506875" y="1200300"/>
            <a:ext cx="2810625" cy="534025"/>
          </a:xfrm>
          <a:prstGeom prst="rect">
            <a:avLst/>
          </a:prstGeom>
          <a:noFill/>
          <a:ln>
            <a:noFill/>
          </a:ln>
        </p:spPr>
      </p:pic>
      <p:sp>
        <p:nvSpPr>
          <p:cNvPr id="21" name="Google Shape;21;p4"/>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losing Slide Colour">
  <p:cSld name="CUSTOM_3_1">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2">
            <a:alphaModFix/>
          </a:blip>
          <a:srcRect/>
          <a:stretch/>
        </p:blipFill>
        <p:spPr>
          <a:xfrm>
            <a:off x="0" y="0"/>
            <a:ext cx="9144019" cy="5143500"/>
          </a:xfrm>
          <a:prstGeom prst="rect">
            <a:avLst/>
          </a:prstGeom>
          <a:noFill/>
          <a:ln>
            <a:noFill/>
          </a:ln>
        </p:spPr>
      </p:pic>
      <p:pic>
        <p:nvPicPr>
          <p:cNvPr id="202" name="Google Shape;202;p31"/>
          <p:cNvPicPr preferRelativeResize="0"/>
          <p:nvPr/>
        </p:nvPicPr>
        <p:blipFill rotWithShape="1">
          <a:blip r:embed="rId3">
            <a:alphaModFix/>
          </a:blip>
          <a:srcRect/>
          <a:stretch/>
        </p:blipFill>
        <p:spPr>
          <a:xfrm>
            <a:off x="2963693" y="2293838"/>
            <a:ext cx="3216560" cy="5558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Blue Option 2">
  <p:cSld name="TITLE_1_1">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r="1390"/>
          <a:stretch/>
        </p:blipFill>
        <p:spPr>
          <a:xfrm>
            <a:off x="0" y="0"/>
            <a:ext cx="9144000" cy="5143497"/>
          </a:xfrm>
          <a:prstGeom prst="rect">
            <a:avLst/>
          </a:prstGeom>
          <a:noFill/>
          <a:ln>
            <a:noFill/>
          </a:ln>
        </p:spPr>
      </p:pic>
      <p:sp>
        <p:nvSpPr>
          <p:cNvPr id="24" name="Google Shape;24;p5"/>
          <p:cNvSpPr txBox="1">
            <a:spLocks noGrp="1"/>
          </p:cNvSpPr>
          <p:nvPr>
            <p:ph type="subTitle" idx="1"/>
          </p:nvPr>
        </p:nvSpPr>
        <p:spPr>
          <a:xfrm>
            <a:off x="506875" y="3362325"/>
            <a:ext cx="2739000" cy="1438200"/>
          </a:xfrm>
          <a:prstGeom prst="rect">
            <a:avLst/>
          </a:prstGeom>
          <a:noFill/>
          <a:ln>
            <a:noFill/>
          </a:ln>
        </p:spPr>
        <p:txBody>
          <a:bodyPr spcFirstLastPara="1" wrap="square" lIns="0" tIns="0" rIns="0" bIns="0" anchor="b" anchorCtr="0">
            <a:noAutofit/>
          </a:bodyPr>
          <a:lstStyle>
            <a:lvl1pPr lvl="0"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400"/>
              <a:buFont typeface="Poppins"/>
              <a:buNone/>
              <a:defRPr>
                <a:solidFill>
                  <a:srgbClr val="FFFFFF"/>
                </a:solidFill>
                <a:latin typeface="Poppins"/>
                <a:ea typeface="Poppins"/>
                <a:cs typeface="Poppins"/>
                <a:sym typeface="Poppins"/>
              </a:defRPr>
            </a:lvl9pPr>
          </a:lstStyle>
          <a:p>
            <a:endParaRPr/>
          </a:p>
        </p:txBody>
      </p:sp>
      <p:sp>
        <p:nvSpPr>
          <p:cNvPr id="25" name="Google Shape;25;p5"/>
          <p:cNvSpPr txBox="1">
            <a:spLocks noGrp="1"/>
          </p:cNvSpPr>
          <p:nvPr>
            <p:ph type="title"/>
          </p:nvPr>
        </p:nvSpPr>
        <p:spPr>
          <a:xfrm>
            <a:off x="506875" y="1878975"/>
            <a:ext cx="2703300" cy="12174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1pPr>
            <a:lvl2pPr lvl="1"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2pPr>
            <a:lvl3pPr lvl="2"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3pPr>
            <a:lvl4pPr lvl="3"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4pPr>
            <a:lvl5pPr lvl="4"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5pPr>
            <a:lvl6pPr lvl="5"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6pPr>
            <a:lvl7pPr lvl="6"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7pPr>
            <a:lvl8pPr lvl="7"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8pPr>
            <a:lvl9pPr lvl="8" rtl="0">
              <a:lnSpc>
                <a:spcPct val="115000"/>
              </a:lnSpc>
              <a:spcBef>
                <a:spcPts val="0"/>
              </a:spcBef>
              <a:spcAft>
                <a:spcPts val="0"/>
              </a:spcAft>
              <a:buClr>
                <a:srgbClr val="FFFFFF"/>
              </a:buClr>
              <a:buSzPts val="1800"/>
              <a:buFont typeface="Poppins"/>
              <a:buNone/>
              <a:defRPr sz="1800">
                <a:solidFill>
                  <a:srgbClr val="FFFFFF"/>
                </a:solidFill>
                <a:latin typeface="Poppins"/>
                <a:ea typeface="Poppins"/>
                <a:cs typeface="Poppins"/>
                <a:sym typeface="Poppins"/>
              </a:defRPr>
            </a:lvl9pPr>
          </a:lstStyle>
          <a:p>
            <a:endParaRPr/>
          </a:p>
        </p:txBody>
      </p:sp>
      <p:pic>
        <p:nvPicPr>
          <p:cNvPr id="26" name="Google Shape;26;p5"/>
          <p:cNvPicPr preferRelativeResize="0"/>
          <p:nvPr/>
        </p:nvPicPr>
        <p:blipFill>
          <a:blip r:embed="rId3">
            <a:alphaModFix/>
          </a:blip>
          <a:stretch>
            <a:fillRect/>
          </a:stretch>
        </p:blipFill>
        <p:spPr>
          <a:xfrm>
            <a:off x="506875" y="1200300"/>
            <a:ext cx="2810625" cy="5340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Option 1">
  <p:cSld name="CUSTOM">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29" name="Google Shape;29;p6"/>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body" idx="1"/>
          </p:nvPr>
        </p:nvSpPr>
        <p:spPr>
          <a:xfrm>
            <a:off x="506875" y="1878975"/>
            <a:ext cx="82326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sp>
        <p:nvSpPr>
          <p:cNvPr id="31" name="Google Shape;31;p6"/>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pic>
        <p:nvPicPr>
          <p:cNvPr id="32" name="Google Shape;32;p6"/>
          <p:cNvPicPr preferRelativeResize="0"/>
          <p:nvPr/>
        </p:nvPicPr>
        <p:blipFill>
          <a:blip r:embed="rId2">
            <a:alphaModFix/>
          </a:blip>
          <a:stretch>
            <a:fillRect/>
          </a:stretch>
        </p:blipFill>
        <p:spPr>
          <a:xfrm>
            <a:off x="8465677" y="160315"/>
            <a:ext cx="445057" cy="365175"/>
          </a:xfrm>
          <a:prstGeom prst="rect">
            <a:avLst/>
          </a:prstGeom>
          <a:noFill/>
          <a:ln>
            <a:noFill/>
          </a:ln>
        </p:spPr>
      </p:pic>
      <p:sp>
        <p:nvSpPr>
          <p:cNvPr id="33" name="Google Shape;33;p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Option 2">
  <p:cSld name="CUSTOM_1">
    <p:spTree>
      <p:nvGrpSpPr>
        <p:cNvPr id="1" name="Shape 34"/>
        <p:cNvGrpSpPr/>
        <p:nvPr/>
      </p:nvGrpSpPr>
      <p:grpSpPr>
        <a:xfrm>
          <a:off x="0" y="0"/>
          <a:ext cx="0" cy="0"/>
          <a:chOff x="0" y="0"/>
          <a:chExt cx="0" cy="0"/>
        </a:xfrm>
      </p:grpSpPr>
      <p:sp>
        <p:nvSpPr>
          <p:cNvPr id="35" name="Google Shape;35;p7"/>
          <p:cNvSpPr txBox="1">
            <a:spLocks noGrp="1"/>
          </p:cNvSpPr>
          <p:nvPr>
            <p:ph type="body" idx="1"/>
          </p:nvPr>
        </p:nvSpPr>
        <p:spPr>
          <a:xfrm>
            <a:off x="506875" y="1878975"/>
            <a:ext cx="26520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sp>
        <p:nvSpPr>
          <p:cNvPr id="36" name="Google Shape;36;p7"/>
          <p:cNvSpPr txBox="1">
            <a:spLocks noGrp="1"/>
          </p:cNvSpPr>
          <p:nvPr>
            <p:ph type="body" idx="2"/>
          </p:nvPr>
        </p:nvSpPr>
        <p:spPr>
          <a:xfrm>
            <a:off x="3245975" y="1878975"/>
            <a:ext cx="26520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sp>
        <p:nvSpPr>
          <p:cNvPr id="37" name="Google Shape;37;p7"/>
          <p:cNvSpPr txBox="1">
            <a:spLocks noGrp="1"/>
          </p:cNvSpPr>
          <p:nvPr>
            <p:ph type="body" idx="3"/>
          </p:nvPr>
        </p:nvSpPr>
        <p:spPr>
          <a:xfrm>
            <a:off x="5985000" y="1878975"/>
            <a:ext cx="26520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sp>
        <p:nvSpPr>
          <p:cNvPr id="38" name="Google Shape;38;p7"/>
          <p:cNvSpPr txBox="1">
            <a:spLocks noGrp="1"/>
          </p:cNvSpPr>
          <p:nvPr>
            <p:ph type="body" idx="4"/>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pic>
        <p:nvPicPr>
          <p:cNvPr id="39" name="Google Shape;39;p7"/>
          <p:cNvPicPr preferRelativeResize="0"/>
          <p:nvPr/>
        </p:nvPicPr>
        <p:blipFill>
          <a:blip r:embed="rId2">
            <a:alphaModFix/>
          </a:blip>
          <a:stretch>
            <a:fillRect/>
          </a:stretch>
        </p:blipFill>
        <p:spPr>
          <a:xfrm>
            <a:off x="8465677" y="160315"/>
            <a:ext cx="445057" cy="365175"/>
          </a:xfrm>
          <a:prstGeom prst="rect">
            <a:avLst/>
          </a:prstGeom>
          <a:noFill/>
          <a:ln>
            <a:noFill/>
          </a:ln>
        </p:spPr>
      </p:pic>
      <p:sp>
        <p:nvSpPr>
          <p:cNvPr id="40" name="Google Shape;40;p7"/>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42" name="Google Shape;42;p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1_1">
    <p:spTree>
      <p:nvGrpSpPr>
        <p:cNvPr id="1" name="Shape 43"/>
        <p:cNvGrpSpPr/>
        <p:nvPr/>
      </p:nvGrpSpPr>
      <p:grpSpPr>
        <a:xfrm>
          <a:off x="0" y="0"/>
          <a:ext cx="0" cy="0"/>
          <a:chOff x="0" y="0"/>
          <a:chExt cx="0" cy="0"/>
        </a:xfrm>
      </p:grpSpPr>
      <p:sp>
        <p:nvSpPr>
          <p:cNvPr id="44" name="Google Shape;44;p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ptop Option">
  <p:cSld name="CUSTOM_1_1_1">
    <p:spTree>
      <p:nvGrpSpPr>
        <p:cNvPr id="1"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r="13554" b="1341"/>
          <a:stretch/>
        </p:blipFill>
        <p:spPr>
          <a:xfrm>
            <a:off x="5007284" y="1878975"/>
            <a:ext cx="4141616" cy="2924549"/>
          </a:xfrm>
          <a:prstGeom prst="rect">
            <a:avLst/>
          </a:prstGeom>
          <a:noFill/>
          <a:ln>
            <a:noFill/>
          </a:ln>
        </p:spPr>
      </p:pic>
      <p:sp>
        <p:nvSpPr>
          <p:cNvPr id="47" name="Google Shape;47;p9"/>
          <p:cNvSpPr/>
          <p:nvPr/>
        </p:nvSpPr>
        <p:spPr>
          <a:xfrm>
            <a:off x="5636925" y="2027450"/>
            <a:ext cx="3507300" cy="2447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rPr>
              <a:t>Image Placeholder</a:t>
            </a:r>
            <a:endParaRPr/>
          </a:p>
        </p:txBody>
      </p:sp>
      <p:sp>
        <p:nvSpPr>
          <p:cNvPr id="48" name="Google Shape;48;p9"/>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sp>
        <p:nvSpPr>
          <p:cNvPr id="49" name="Google Shape;49;p9"/>
          <p:cNvSpPr txBox="1">
            <a:spLocks noGrp="1"/>
          </p:cNvSpPr>
          <p:nvPr>
            <p:ph type="body" idx="2"/>
          </p:nvPr>
        </p:nvSpPr>
        <p:spPr>
          <a:xfrm>
            <a:off x="506875" y="4800600"/>
            <a:ext cx="81303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pic>
        <p:nvPicPr>
          <p:cNvPr id="50" name="Google Shape;50;p9"/>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51" name="Google Shape;51;p9"/>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
        <p:nvSpPr>
          <p:cNvPr id="53" name="Google Shape;53;p9"/>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Option 2">
  <p:cSld name="CUSTOM_1_1_1_1">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l="28440" t="-6076" r="11621" b="15921"/>
          <a:stretch/>
        </p:blipFill>
        <p:spPr>
          <a:xfrm>
            <a:off x="5753100" y="1743075"/>
            <a:ext cx="3390900" cy="3400500"/>
          </a:xfrm>
          <a:prstGeom prst="rect">
            <a:avLst/>
          </a:prstGeom>
          <a:noFill/>
          <a:ln>
            <a:noFill/>
          </a:ln>
        </p:spPr>
      </p:pic>
      <p:sp>
        <p:nvSpPr>
          <p:cNvPr id="56" name="Google Shape;56;p10"/>
          <p:cNvSpPr/>
          <p:nvPr/>
        </p:nvSpPr>
        <p:spPr>
          <a:xfrm>
            <a:off x="0" y="0"/>
            <a:ext cx="9144054" cy="5143502"/>
          </a:xfrm>
          <a:custGeom>
            <a:avLst/>
            <a:gdLst/>
            <a:ahLst/>
            <a:cxnLst/>
            <a:rect l="l" t="t" r="r" b="b"/>
            <a:pathLst>
              <a:path w="285774" h="160747" extrusionOk="0">
                <a:moveTo>
                  <a:pt x="0" y="0"/>
                </a:moveTo>
                <a:lnTo>
                  <a:pt x="0" y="160747"/>
                </a:lnTo>
                <a:lnTo>
                  <a:pt x="190325" y="160747"/>
                </a:lnTo>
                <a:cubicBezTo>
                  <a:pt x="186658" y="153174"/>
                  <a:pt x="184777" y="144863"/>
                  <a:pt x="184800" y="136456"/>
                </a:cubicBezTo>
                <a:cubicBezTo>
                  <a:pt x="184800" y="105521"/>
                  <a:pt x="209877" y="80445"/>
                  <a:pt x="240836" y="80445"/>
                </a:cubicBezTo>
                <a:cubicBezTo>
                  <a:pt x="258554" y="80445"/>
                  <a:pt x="275224" y="88828"/>
                  <a:pt x="285774" y="103045"/>
                </a:cubicBezTo>
                <a:lnTo>
                  <a:pt x="285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body" idx="1"/>
          </p:nvPr>
        </p:nvSpPr>
        <p:spPr>
          <a:xfrm>
            <a:off x="506875" y="1878975"/>
            <a:ext cx="4021500" cy="2921700"/>
          </a:xfrm>
          <a:prstGeom prst="rect">
            <a:avLst/>
          </a:prstGeom>
          <a:noFill/>
          <a:ln>
            <a:noFill/>
          </a:ln>
        </p:spPr>
        <p:txBody>
          <a:bodyPr spcFirstLastPara="1" wrap="square" lIns="0" tIns="0" rIns="182875" bIns="0" anchor="t" anchorCtr="0">
            <a:noAutofit/>
          </a:bodyPr>
          <a:lstStyle>
            <a:lvl1pPr marL="457200" lvl="0" indent="-317500" rtl="0">
              <a:lnSpc>
                <a:spcPct val="115000"/>
              </a:lnSpc>
              <a:spcBef>
                <a:spcPts val="0"/>
              </a:spcBef>
              <a:spcAft>
                <a:spcPts val="0"/>
              </a:spcAft>
              <a:buClr>
                <a:schemeClr val="dk2"/>
              </a:buClr>
              <a:buSzPts val="1400"/>
              <a:buChar char="●"/>
              <a:defRPr/>
            </a:lvl1pPr>
            <a:lvl2pPr marL="914400" lvl="1" indent="-317500" rtl="0">
              <a:lnSpc>
                <a:spcPct val="115000"/>
              </a:lnSpc>
              <a:spcBef>
                <a:spcPts val="1000"/>
              </a:spcBef>
              <a:spcAft>
                <a:spcPts val="0"/>
              </a:spcAft>
              <a:buClr>
                <a:schemeClr val="dk2"/>
              </a:buClr>
              <a:buSzPts val="1400"/>
              <a:buChar char="○"/>
              <a:defRPr/>
            </a:lvl2pPr>
            <a:lvl3pPr marL="1371600" lvl="2" indent="-317500" rtl="0">
              <a:lnSpc>
                <a:spcPct val="115000"/>
              </a:lnSpc>
              <a:spcBef>
                <a:spcPts val="1000"/>
              </a:spcBef>
              <a:spcAft>
                <a:spcPts val="0"/>
              </a:spcAft>
              <a:buClr>
                <a:schemeClr val="dk2"/>
              </a:buClr>
              <a:buSzPts val="1400"/>
              <a:buChar char="■"/>
              <a:defRPr/>
            </a:lvl3pPr>
            <a:lvl4pPr marL="1828800" lvl="3" indent="-317500" rtl="0">
              <a:lnSpc>
                <a:spcPct val="115000"/>
              </a:lnSpc>
              <a:spcBef>
                <a:spcPts val="1000"/>
              </a:spcBef>
              <a:spcAft>
                <a:spcPts val="0"/>
              </a:spcAft>
              <a:buClr>
                <a:schemeClr val="dk2"/>
              </a:buClr>
              <a:buSzPts val="1400"/>
              <a:buChar char="●"/>
              <a:defRPr/>
            </a:lvl4pPr>
            <a:lvl5pPr marL="2286000" lvl="4" indent="-317500" rtl="0">
              <a:lnSpc>
                <a:spcPct val="115000"/>
              </a:lnSpc>
              <a:spcBef>
                <a:spcPts val="1000"/>
              </a:spcBef>
              <a:spcAft>
                <a:spcPts val="0"/>
              </a:spcAft>
              <a:buClr>
                <a:schemeClr val="dk2"/>
              </a:buClr>
              <a:buSzPts val="1400"/>
              <a:buChar char="○"/>
              <a:defRPr/>
            </a:lvl5pPr>
            <a:lvl6pPr marL="2743200" lvl="5" indent="-317500" rtl="0">
              <a:lnSpc>
                <a:spcPct val="115000"/>
              </a:lnSpc>
              <a:spcBef>
                <a:spcPts val="1000"/>
              </a:spcBef>
              <a:spcAft>
                <a:spcPts val="0"/>
              </a:spcAft>
              <a:buClr>
                <a:schemeClr val="dk2"/>
              </a:buClr>
              <a:buSzPts val="1400"/>
              <a:buChar char="■"/>
              <a:defRPr/>
            </a:lvl6pPr>
            <a:lvl7pPr marL="3200400" lvl="6" indent="-317500" rtl="0">
              <a:lnSpc>
                <a:spcPct val="115000"/>
              </a:lnSpc>
              <a:spcBef>
                <a:spcPts val="1000"/>
              </a:spcBef>
              <a:spcAft>
                <a:spcPts val="0"/>
              </a:spcAft>
              <a:buClr>
                <a:schemeClr val="dk2"/>
              </a:buClr>
              <a:buSzPts val="1400"/>
              <a:buChar char="●"/>
              <a:defRPr/>
            </a:lvl7pPr>
            <a:lvl8pPr marL="3657600" lvl="7" indent="-317500" rtl="0">
              <a:lnSpc>
                <a:spcPct val="115000"/>
              </a:lnSpc>
              <a:spcBef>
                <a:spcPts val="1000"/>
              </a:spcBef>
              <a:spcAft>
                <a:spcPts val="0"/>
              </a:spcAft>
              <a:buClr>
                <a:schemeClr val="dk2"/>
              </a:buClr>
              <a:buSzPts val="1400"/>
              <a:buChar char="○"/>
              <a:defRPr/>
            </a:lvl8pPr>
            <a:lvl9pPr marL="4114800" lvl="8" indent="-317500" rtl="0">
              <a:lnSpc>
                <a:spcPct val="115000"/>
              </a:lnSpc>
              <a:spcBef>
                <a:spcPts val="1000"/>
              </a:spcBef>
              <a:spcAft>
                <a:spcPts val="1000"/>
              </a:spcAft>
              <a:buClr>
                <a:schemeClr val="dk2"/>
              </a:buClr>
              <a:buSzPts val="1400"/>
              <a:buChar char="■"/>
              <a:defRPr/>
            </a:lvl9pPr>
          </a:lstStyle>
          <a:p>
            <a:endParaRPr/>
          </a:p>
        </p:txBody>
      </p:sp>
      <p:sp>
        <p:nvSpPr>
          <p:cNvPr id="58" name="Google Shape;58;p10"/>
          <p:cNvSpPr txBox="1">
            <a:spLocks noGrp="1"/>
          </p:cNvSpPr>
          <p:nvPr>
            <p:ph type="body" idx="2"/>
          </p:nvPr>
        </p:nvSpPr>
        <p:spPr>
          <a:xfrm>
            <a:off x="506875" y="4800600"/>
            <a:ext cx="4998600" cy="342900"/>
          </a:xfrm>
          <a:prstGeom prst="rect">
            <a:avLst/>
          </a:prstGeom>
          <a:noFill/>
          <a:ln>
            <a:noFill/>
          </a:ln>
        </p:spPr>
        <p:txBody>
          <a:bodyPr spcFirstLastPara="1" wrap="square" lIns="0" tIns="0" rIns="0" bIns="0" anchor="t" anchorCtr="0">
            <a:noAutofit/>
          </a:bodyPr>
          <a:lstStyle>
            <a:lvl1pPr marL="457200" lvl="0" indent="-279400" rtl="0">
              <a:spcBef>
                <a:spcPts val="0"/>
              </a:spcBef>
              <a:spcAft>
                <a:spcPts val="0"/>
              </a:spcAft>
              <a:buClr>
                <a:schemeClr val="lt2"/>
              </a:buClr>
              <a:buSzPts val="800"/>
              <a:buChar char="●"/>
              <a:defRPr sz="800">
                <a:solidFill>
                  <a:schemeClr val="lt2"/>
                </a:solidFill>
              </a:defRPr>
            </a:lvl1pPr>
            <a:lvl2pPr marL="914400" lvl="1" indent="-279400" rtl="0">
              <a:spcBef>
                <a:spcPts val="0"/>
              </a:spcBef>
              <a:spcAft>
                <a:spcPts val="0"/>
              </a:spcAft>
              <a:buClr>
                <a:schemeClr val="lt2"/>
              </a:buClr>
              <a:buSzPts val="800"/>
              <a:buChar char="○"/>
              <a:defRPr sz="800">
                <a:solidFill>
                  <a:schemeClr val="lt2"/>
                </a:solidFill>
              </a:defRPr>
            </a:lvl2pPr>
            <a:lvl3pPr marL="1371600" lvl="2" indent="-279400" rtl="0">
              <a:spcBef>
                <a:spcPts val="0"/>
              </a:spcBef>
              <a:spcAft>
                <a:spcPts val="0"/>
              </a:spcAft>
              <a:buClr>
                <a:schemeClr val="lt2"/>
              </a:buClr>
              <a:buSzPts val="800"/>
              <a:buChar char="■"/>
              <a:defRPr sz="800">
                <a:solidFill>
                  <a:schemeClr val="lt2"/>
                </a:solidFill>
              </a:defRPr>
            </a:lvl3pPr>
            <a:lvl4pPr marL="1828800" lvl="3" indent="-279400" rtl="0">
              <a:spcBef>
                <a:spcPts val="0"/>
              </a:spcBef>
              <a:spcAft>
                <a:spcPts val="0"/>
              </a:spcAft>
              <a:buClr>
                <a:schemeClr val="lt2"/>
              </a:buClr>
              <a:buSzPts val="800"/>
              <a:buChar char="●"/>
              <a:defRPr sz="800">
                <a:solidFill>
                  <a:schemeClr val="lt2"/>
                </a:solidFill>
              </a:defRPr>
            </a:lvl4pPr>
            <a:lvl5pPr marL="2286000" lvl="4" indent="-279400" rtl="0">
              <a:spcBef>
                <a:spcPts val="0"/>
              </a:spcBef>
              <a:spcAft>
                <a:spcPts val="0"/>
              </a:spcAft>
              <a:buClr>
                <a:schemeClr val="lt2"/>
              </a:buClr>
              <a:buSzPts val="800"/>
              <a:buChar char="○"/>
              <a:defRPr sz="800">
                <a:solidFill>
                  <a:schemeClr val="lt2"/>
                </a:solidFill>
              </a:defRPr>
            </a:lvl5pPr>
            <a:lvl6pPr marL="2743200" lvl="5" indent="-279400" rtl="0">
              <a:spcBef>
                <a:spcPts val="0"/>
              </a:spcBef>
              <a:spcAft>
                <a:spcPts val="0"/>
              </a:spcAft>
              <a:buClr>
                <a:schemeClr val="lt2"/>
              </a:buClr>
              <a:buSzPts val="800"/>
              <a:buChar char="■"/>
              <a:defRPr sz="800">
                <a:solidFill>
                  <a:schemeClr val="lt2"/>
                </a:solidFill>
              </a:defRPr>
            </a:lvl6pPr>
            <a:lvl7pPr marL="3200400" lvl="6" indent="-279400" rtl="0">
              <a:spcBef>
                <a:spcPts val="0"/>
              </a:spcBef>
              <a:spcAft>
                <a:spcPts val="0"/>
              </a:spcAft>
              <a:buClr>
                <a:schemeClr val="lt2"/>
              </a:buClr>
              <a:buSzPts val="800"/>
              <a:buChar char="●"/>
              <a:defRPr sz="800">
                <a:solidFill>
                  <a:schemeClr val="lt2"/>
                </a:solidFill>
              </a:defRPr>
            </a:lvl7pPr>
            <a:lvl8pPr marL="3657600" lvl="7" indent="-279400" rtl="0">
              <a:spcBef>
                <a:spcPts val="0"/>
              </a:spcBef>
              <a:spcAft>
                <a:spcPts val="0"/>
              </a:spcAft>
              <a:buClr>
                <a:schemeClr val="lt2"/>
              </a:buClr>
              <a:buSzPts val="800"/>
              <a:buChar char="○"/>
              <a:defRPr sz="800">
                <a:solidFill>
                  <a:schemeClr val="lt2"/>
                </a:solidFill>
              </a:defRPr>
            </a:lvl8pPr>
            <a:lvl9pPr marL="4114800" lvl="8" indent="-279400" rtl="0">
              <a:spcBef>
                <a:spcPts val="0"/>
              </a:spcBef>
              <a:spcAft>
                <a:spcPts val="0"/>
              </a:spcAft>
              <a:buClr>
                <a:schemeClr val="lt2"/>
              </a:buClr>
              <a:buSzPts val="800"/>
              <a:buChar char="■"/>
              <a:defRPr sz="800">
                <a:solidFill>
                  <a:schemeClr val="lt2"/>
                </a:solidFill>
              </a:defRPr>
            </a:lvl9pPr>
          </a:lstStyle>
          <a:p>
            <a:endParaRPr/>
          </a:p>
        </p:txBody>
      </p:sp>
      <p:pic>
        <p:nvPicPr>
          <p:cNvPr id="59" name="Google Shape;59;p10"/>
          <p:cNvPicPr preferRelativeResize="0"/>
          <p:nvPr/>
        </p:nvPicPr>
        <p:blipFill>
          <a:blip r:embed="rId3">
            <a:alphaModFix/>
          </a:blip>
          <a:stretch>
            <a:fillRect/>
          </a:stretch>
        </p:blipFill>
        <p:spPr>
          <a:xfrm>
            <a:off x="8465677" y="160315"/>
            <a:ext cx="445057" cy="365175"/>
          </a:xfrm>
          <a:prstGeom prst="rect">
            <a:avLst/>
          </a:prstGeom>
          <a:noFill/>
          <a:ln>
            <a:noFill/>
          </a:ln>
        </p:spPr>
      </p:pic>
      <p:sp>
        <p:nvSpPr>
          <p:cNvPr id="60" name="Google Shape;60;p10"/>
          <p:cNvSpPr/>
          <p:nvPr/>
        </p:nvSpPr>
        <p:spPr>
          <a:xfrm rot="-5400000">
            <a:off x="1111400" y="-329700"/>
            <a:ext cx="72300" cy="1272900"/>
          </a:xfrm>
          <a:prstGeom prst="rect">
            <a:avLst/>
          </a:prstGeom>
          <a:gradFill>
            <a:gsLst>
              <a:gs pos="0">
                <a:srgbClr val="D3002D"/>
              </a:gs>
              <a:gs pos="100000">
                <a:srgbClr val="F189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title"/>
          </p:nvPr>
        </p:nvSpPr>
        <p:spPr>
          <a:xfrm>
            <a:off x="506875" y="310896"/>
            <a:ext cx="8130300" cy="857400"/>
          </a:xfrm>
          <a:prstGeom prst="rect">
            <a:avLst/>
          </a:prstGeom>
          <a:noFill/>
          <a:ln>
            <a:noFill/>
          </a:ln>
        </p:spPr>
        <p:txBody>
          <a:bodyPr spcFirstLastPara="1" wrap="square" lIns="0" tIns="91425" rIns="0" bIns="0" anchor="t" anchorCtr="0">
            <a:noAutofit/>
          </a:bodyPr>
          <a:lstStyle>
            <a:lvl1pPr lvl="0" rtl="0">
              <a:lnSpc>
                <a:spcPct val="108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2pPr>
            <a:lvl3pPr lvl="2"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3pPr>
            <a:lvl4pPr lvl="3"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4pPr>
            <a:lvl5pPr lvl="4"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5pPr>
            <a:lvl6pPr lvl="5"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6pPr>
            <a:lvl7pPr lvl="6"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7pPr>
            <a:lvl8pPr lvl="7"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8pPr>
            <a:lvl9pPr lvl="8" rtl="0">
              <a:lnSpc>
                <a:spcPct val="115000"/>
              </a:lnSpc>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39525" y="4930375"/>
            <a:ext cx="404400" cy="213000"/>
          </a:xfrm>
          <a:prstGeom prst="rect">
            <a:avLst/>
          </a:prstGeom>
          <a:noFill/>
          <a:ln>
            <a:noFill/>
          </a:ln>
        </p:spPr>
        <p:txBody>
          <a:bodyPr spcFirstLastPara="1" wrap="square" lIns="0" tIns="0" rIns="0" bIns="0" anchor="t" anchorCtr="0">
            <a:noAutofit/>
          </a:bodyPr>
          <a:lstStyle>
            <a:lvl1pPr lvl="0">
              <a:buNone/>
              <a:defRPr sz="800">
                <a:latin typeface="Poppins"/>
                <a:ea typeface="Poppins"/>
                <a:cs typeface="Poppins"/>
                <a:sym typeface="Poppins"/>
              </a:defRPr>
            </a:lvl1pPr>
            <a:lvl2pPr lvl="1">
              <a:buNone/>
              <a:defRPr sz="800">
                <a:latin typeface="Poppins"/>
                <a:ea typeface="Poppins"/>
                <a:cs typeface="Poppins"/>
                <a:sym typeface="Poppins"/>
              </a:defRPr>
            </a:lvl2pPr>
            <a:lvl3pPr lvl="2">
              <a:buNone/>
              <a:defRPr sz="800">
                <a:latin typeface="Poppins"/>
                <a:ea typeface="Poppins"/>
                <a:cs typeface="Poppins"/>
                <a:sym typeface="Poppins"/>
              </a:defRPr>
            </a:lvl3pPr>
            <a:lvl4pPr lvl="3">
              <a:buNone/>
              <a:defRPr sz="800">
                <a:latin typeface="Poppins"/>
                <a:ea typeface="Poppins"/>
                <a:cs typeface="Poppins"/>
                <a:sym typeface="Poppins"/>
              </a:defRPr>
            </a:lvl4pPr>
            <a:lvl5pPr lvl="4">
              <a:buNone/>
              <a:defRPr sz="800">
                <a:latin typeface="Poppins"/>
                <a:ea typeface="Poppins"/>
                <a:cs typeface="Poppins"/>
                <a:sym typeface="Poppins"/>
              </a:defRPr>
            </a:lvl5pPr>
            <a:lvl6pPr lvl="5">
              <a:buNone/>
              <a:defRPr sz="800">
                <a:latin typeface="Poppins"/>
                <a:ea typeface="Poppins"/>
                <a:cs typeface="Poppins"/>
                <a:sym typeface="Poppins"/>
              </a:defRPr>
            </a:lvl6pPr>
            <a:lvl7pPr lvl="6">
              <a:buNone/>
              <a:defRPr sz="800">
                <a:latin typeface="Poppins"/>
                <a:ea typeface="Poppins"/>
                <a:cs typeface="Poppins"/>
                <a:sym typeface="Poppins"/>
              </a:defRPr>
            </a:lvl7pPr>
            <a:lvl8pPr lvl="7">
              <a:buNone/>
              <a:defRPr sz="800">
                <a:latin typeface="Poppins"/>
                <a:ea typeface="Poppins"/>
                <a:cs typeface="Poppins"/>
                <a:sym typeface="Poppins"/>
              </a:defRPr>
            </a:lvl8pPr>
            <a:lvl9pPr lvl="8">
              <a:buNone/>
              <a:defRPr sz="800">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
          <p15:clr>
            <a:srgbClr val="EA4335"/>
          </p15:clr>
        </p15:guide>
        <p15:guide id="2" pos="319">
          <p15:clr>
            <a:srgbClr val="EA4335"/>
          </p15:clr>
        </p15:guide>
        <p15:guide id="3" pos="1990">
          <p15:clr>
            <a:srgbClr val="EA4335"/>
          </p15:clr>
        </p15:guide>
        <p15:guide id="4" pos="3715">
          <p15:clr>
            <a:srgbClr val="EA4335"/>
          </p15:clr>
        </p15:guide>
        <p15:guide id="5" pos="5441">
          <p15:clr>
            <a:srgbClr val="EA4335"/>
          </p15:clr>
        </p15:guide>
        <p15:guide id="6" pos="2045">
          <p15:clr>
            <a:srgbClr val="EA4335"/>
          </p15:clr>
        </p15:guide>
        <p15:guide id="7" pos="3770">
          <p15:clr>
            <a:srgbClr val="EA4335"/>
          </p15:clr>
        </p15:guide>
        <p15:guide id="8" orient="horz" pos="3024">
          <p15:clr>
            <a:srgbClr val="EA4335"/>
          </p15:clr>
        </p15:guide>
        <p15:guide id="9" pos="1122">
          <p15:clr>
            <a:srgbClr val="EA4335"/>
          </p15:clr>
        </p15:guide>
        <p15:guide id="10" pos="2907">
          <p15:clr>
            <a:srgbClr val="EA4335"/>
          </p15:clr>
        </p15:guide>
        <p15:guide id="11" pos="4638">
          <p15:clr>
            <a:srgbClr val="EA4335"/>
          </p15:clr>
        </p15:guide>
        <p15:guide id="12" pos="1184">
          <p15:clr>
            <a:srgbClr val="EA4335"/>
          </p15:clr>
        </p15:guide>
        <p15:guide id="13" pos="2853">
          <p15:clr>
            <a:srgbClr val="EA4335"/>
          </p15:clr>
        </p15:guide>
        <p15:guide id="14" pos="4576">
          <p15:clr>
            <a:srgbClr val="EA4335"/>
          </p15:clr>
        </p15:guide>
        <p15:guide id="15" orient="horz" pos="1122">
          <p15:clr>
            <a:srgbClr val="EA4335"/>
          </p15:clr>
        </p15:guide>
        <p15:guide id="16" orient="horz" pos="1184">
          <p15:clr>
            <a:srgbClr val="EA4335"/>
          </p15:clr>
        </p15:guide>
        <p15:guide id="17" orient="horz" pos="2118">
          <p15:clr>
            <a:srgbClr val="EA4335"/>
          </p15:clr>
        </p15:guide>
        <p15:guide id="18" orient="horz" pos="2056">
          <p15:clr>
            <a:srgbClr val="EA4335"/>
          </p15:clr>
        </p15:guide>
        <p15:guide id="19" orient="horz" pos="756">
          <p15:clr>
            <a:schemeClr val="lt2"/>
          </p15:clr>
        </p15:guide>
        <p15:guide id="20" pos="264">
          <p15:clr>
            <a:srgbClr val="EA4335"/>
          </p15:clr>
        </p15:guide>
        <p15:guide id="21" pos="5505">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hyperlink" Target="https://www.linkedin.com/in/pratheerthpadman/" TargetMode="External"/><Relationship Id="rId4" Type="http://schemas.openxmlformats.org/officeDocument/2006/relationships/hyperlink" Target="https://app.pluralsight.com/profile/author/pratheerth-padma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hyperlink" Target="https://resources.oreilly.com/binderhub/exploratory-data-analysis-with-python"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subTitle" idx="1"/>
          </p:nvPr>
        </p:nvSpPr>
        <p:spPr>
          <a:xfrm>
            <a:off x="294175" y="2790900"/>
            <a:ext cx="2703300" cy="15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PRATHEERTH PADMAN</a:t>
            </a:r>
            <a:endParaRPr sz="1700" b="1"/>
          </a:p>
        </p:txBody>
      </p:sp>
      <p:sp>
        <p:nvSpPr>
          <p:cNvPr id="208" name="Google Shape;208;p32"/>
          <p:cNvSpPr txBox="1">
            <a:spLocks noGrp="1"/>
          </p:cNvSpPr>
          <p:nvPr>
            <p:ph type="title"/>
          </p:nvPr>
        </p:nvSpPr>
        <p:spPr>
          <a:xfrm>
            <a:off x="161125" y="928150"/>
            <a:ext cx="5182200" cy="12576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3800"/>
              <a:t>Exploratory Data Analysis with Python</a:t>
            </a:r>
            <a:endParaRPr sz="3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Context for E.D.A</a:t>
            </a:r>
            <a:endParaRPr sz="1400">
              <a:solidFill>
                <a:schemeClr val="lt2"/>
              </a:solidFill>
              <a:latin typeface="Poppins"/>
              <a:ea typeface="Poppins"/>
              <a:cs typeface="Poppins"/>
              <a:sym typeface="Poppins"/>
            </a:endParaRPr>
          </a:p>
        </p:txBody>
      </p:sp>
      <p:sp>
        <p:nvSpPr>
          <p:cNvPr id="269" name="Google Shape;269;p41"/>
          <p:cNvSpPr txBox="1">
            <a:spLocks noGrp="1"/>
          </p:cNvSpPr>
          <p:nvPr>
            <p:ph type="body" idx="1"/>
          </p:nvPr>
        </p:nvSpPr>
        <p:spPr>
          <a:xfrm>
            <a:off x="499225" y="1404000"/>
            <a:ext cx="8232600" cy="29217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1000"/>
              </a:spcBef>
              <a:spcAft>
                <a:spcPts val="0"/>
              </a:spcAft>
              <a:buSzPts val="1400"/>
              <a:buChar char="●"/>
            </a:pPr>
            <a:r>
              <a:rPr lang="en">
                <a:solidFill>
                  <a:schemeClr val="dk1"/>
                </a:solidFill>
              </a:rPr>
              <a:t>You are a Machine Learning Engineer or Data Scientist who gets an idea for a project</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You collect, organize and clean the dataset</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Before beginning the modelling process, you need to understand the dataset</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Enter E.D.A</a:t>
            </a:r>
            <a:endParaRPr>
              <a:solidFill>
                <a:schemeClr val="dk1"/>
              </a:solidFill>
            </a:endParaRPr>
          </a:p>
        </p:txBody>
      </p:sp>
      <p:sp>
        <p:nvSpPr>
          <p:cNvPr id="270" name="Google Shape;270;p41"/>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What is Exploratory Data Analysis?</a:t>
            </a:r>
            <a:endParaRPr sz="1400">
              <a:solidFill>
                <a:schemeClr val="lt2"/>
              </a:solidFill>
              <a:latin typeface="Poppins"/>
              <a:ea typeface="Poppins"/>
              <a:cs typeface="Poppins"/>
              <a:sym typeface="Poppins"/>
            </a:endParaRPr>
          </a:p>
        </p:txBody>
      </p:sp>
      <p:sp>
        <p:nvSpPr>
          <p:cNvPr id="276" name="Google Shape;276;p42"/>
          <p:cNvSpPr txBox="1">
            <a:spLocks noGrp="1"/>
          </p:cNvSpPr>
          <p:nvPr>
            <p:ph type="body" idx="1"/>
          </p:nvPr>
        </p:nvSpPr>
        <p:spPr>
          <a:xfrm>
            <a:off x="383225" y="1508250"/>
            <a:ext cx="5088900" cy="24237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b="1">
                <a:solidFill>
                  <a:schemeClr val="dk1"/>
                </a:solidFill>
              </a:rPr>
              <a:t>Exploratory Data Analysis</a:t>
            </a:r>
            <a:r>
              <a:rPr lang="en">
                <a:solidFill>
                  <a:schemeClr val="dk1"/>
                </a:solidFill>
              </a:rPr>
              <a:t> is a method of investigating datasets to find preliminary information, insights or uncover underlying patterns in the data.</a:t>
            </a:r>
            <a:endParaRPr>
              <a:solidFill>
                <a:schemeClr val="dk1"/>
              </a:solidFill>
            </a:endParaRPr>
          </a:p>
          <a:p>
            <a:pPr marL="0" lvl="0" indent="0" algn="l" rtl="0">
              <a:lnSpc>
                <a:spcPct val="115000"/>
              </a:lnSpc>
              <a:spcBef>
                <a:spcPts val="1000"/>
              </a:spcBef>
              <a:spcAft>
                <a:spcPts val="1000"/>
              </a:spcAft>
              <a:buNone/>
            </a:pPr>
            <a:r>
              <a:rPr lang="en">
                <a:solidFill>
                  <a:schemeClr val="dk1"/>
                </a:solidFill>
              </a:rPr>
              <a:t>Instead of making assumptions quickly when seeing the data for the first time, data can be processed in a systematic method to gain insights and make informed decisions.</a:t>
            </a:r>
            <a:endParaRPr>
              <a:solidFill>
                <a:schemeClr val="dk1"/>
              </a:solidFill>
            </a:endParaRPr>
          </a:p>
        </p:txBody>
      </p:sp>
      <p:sp>
        <p:nvSpPr>
          <p:cNvPr id="277" name="Google Shape;277;p4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278" name="Google Shape;278;p42"/>
          <p:cNvPicPr preferRelativeResize="0"/>
          <p:nvPr/>
        </p:nvPicPr>
        <p:blipFill>
          <a:blip r:embed="rId3">
            <a:alphaModFix/>
          </a:blip>
          <a:stretch>
            <a:fillRect/>
          </a:stretch>
        </p:blipFill>
        <p:spPr>
          <a:xfrm>
            <a:off x="6020475" y="1168298"/>
            <a:ext cx="2584250" cy="224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Importance of E.D.A</a:t>
            </a:r>
            <a:endParaRPr sz="1400">
              <a:solidFill>
                <a:schemeClr val="lt2"/>
              </a:solidFill>
              <a:latin typeface="Poppins"/>
              <a:ea typeface="Poppins"/>
              <a:cs typeface="Poppins"/>
              <a:sym typeface="Poppins"/>
            </a:endParaRPr>
          </a:p>
        </p:txBody>
      </p:sp>
      <p:sp>
        <p:nvSpPr>
          <p:cNvPr id="284" name="Google Shape;284;p43"/>
          <p:cNvSpPr txBox="1">
            <a:spLocks noGrp="1"/>
          </p:cNvSpPr>
          <p:nvPr>
            <p:ph type="body" idx="1"/>
          </p:nvPr>
        </p:nvSpPr>
        <p:spPr>
          <a:xfrm>
            <a:off x="455700" y="1055275"/>
            <a:ext cx="8232600" cy="29217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1000"/>
              </a:spcBef>
              <a:spcAft>
                <a:spcPts val="0"/>
              </a:spcAft>
              <a:buSzPts val="1400"/>
              <a:buChar char="●"/>
            </a:pPr>
            <a:r>
              <a:rPr lang="en">
                <a:solidFill>
                  <a:schemeClr val="dk1"/>
                </a:solidFill>
              </a:rPr>
              <a:t>The entire project relies on the data you’ve collected. Hence, you need to create a solid connection with it.</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You can find errors and discover anomalies in the data. Correcting these if needed will result in better quality data.</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Once you make sense of the data, you can figure out what questions to ask of it. This can lead to brainstorming methods that can better dig into the dataset to find out answers that help solve business or project problems.</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Creation of new features (feature engineering) that help produce better performing machine learning models</a:t>
            </a:r>
            <a:endParaRPr>
              <a:solidFill>
                <a:schemeClr val="dk1"/>
              </a:solidFill>
            </a:endParaRPr>
          </a:p>
        </p:txBody>
      </p:sp>
      <p:sp>
        <p:nvSpPr>
          <p:cNvPr id="285" name="Google Shape;285;p43"/>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Where Does E.D.A Come into the Picture?</a:t>
            </a:r>
            <a:endParaRPr sz="1400">
              <a:solidFill>
                <a:schemeClr val="lt2"/>
              </a:solidFill>
              <a:latin typeface="Poppins"/>
              <a:ea typeface="Poppins"/>
              <a:cs typeface="Poppins"/>
              <a:sym typeface="Poppins"/>
            </a:endParaRPr>
          </a:p>
        </p:txBody>
      </p:sp>
      <p:sp>
        <p:nvSpPr>
          <p:cNvPr id="291" name="Google Shape;291;p44"/>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292" name="Google Shape;292;p44"/>
          <p:cNvPicPr preferRelativeResize="0"/>
          <p:nvPr/>
        </p:nvPicPr>
        <p:blipFill>
          <a:blip r:embed="rId3">
            <a:alphaModFix/>
          </a:blip>
          <a:stretch>
            <a:fillRect/>
          </a:stretch>
        </p:blipFill>
        <p:spPr>
          <a:xfrm>
            <a:off x="0" y="2074825"/>
            <a:ext cx="9144003" cy="1843957"/>
          </a:xfrm>
          <a:prstGeom prst="rect">
            <a:avLst/>
          </a:prstGeom>
          <a:noFill/>
          <a:ln>
            <a:noFill/>
          </a:ln>
        </p:spPr>
      </p:pic>
      <p:sp>
        <p:nvSpPr>
          <p:cNvPr id="293" name="Google Shape;293;p44"/>
          <p:cNvSpPr/>
          <p:nvPr/>
        </p:nvSpPr>
        <p:spPr>
          <a:xfrm>
            <a:off x="3106745" y="3370942"/>
            <a:ext cx="934500" cy="3030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Quiz</a:t>
            </a:r>
            <a:endParaRPr sz="1400">
              <a:solidFill>
                <a:schemeClr val="lt2"/>
              </a:solidFill>
              <a:latin typeface="Poppins"/>
              <a:ea typeface="Poppins"/>
              <a:cs typeface="Poppins"/>
              <a:sym typeface="Poppins"/>
            </a:endParaRPr>
          </a:p>
        </p:txBody>
      </p:sp>
      <p:sp>
        <p:nvSpPr>
          <p:cNvPr id="299" name="Google Shape;299;p45"/>
          <p:cNvSpPr txBox="1">
            <a:spLocks noGrp="1"/>
          </p:cNvSpPr>
          <p:nvPr>
            <p:ph type="body" idx="1"/>
          </p:nvPr>
        </p:nvSpPr>
        <p:spPr>
          <a:xfrm>
            <a:off x="499225" y="1382675"/>
            <a:ext cx="8232600" cy="11349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r>
              <a:rPr lang="en" sz="1500">
                <a:solidFill>
                  <a:schemeClr val="dk1"/>
                </a:solidFill>
              </a:rPr>
              <a:t>Q: In a Jupyter Notebook, which among the following commands will display the number of columns in a dataset (dataframe is assigned to “data”)?</a:t>
            </a:r>
            <a:endParaRPr sz="1500">
              <a:solidFill>
                <a:schemeClr val="dk1"/>
              </a:solidFill>
            </a:endParaRPr>
          </a:p>
          <a:p>
            <a:pPr marL="457200" lvl="0" indent="0" algn="l" rtl="0">
              <a:lnSpc>
                <a:spcPct val="150000"/>
              </a:lnSpc>
              <a:spcBef>
                <a:spcPts val="1000"/>
              </a:spcBef>
              <a:spcAft>
                <a:spcPts val="1000"/>
              </a:spcAft>
              <a:buNone/>
            </a:pPr>
            <a:endParaRPr sz="1500">
              <a:solidFill>
                <a:schemeClr val="dk1"/>
              </a:solidFill>
            </a:endParaRPr>
          </a:p>
        </p:txBody>
      </p:sp>
      <p:sp>
        <p:nvSpPr>
          <p:cNvPr id="300" name="Google Shape;300;p45"/>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301" name="Google Shape;301;p45"/>
          <p:cNvSpPr txBox="1">
            <a:spLocks noGrp="1"/>
          </p:cNvSpPr>
          <p:nvPr>
            <p:ph type="body" idx="1"/>
          </p:nvPr>
        </p:nvSpPr>
        <p:spPr>
          <a:xfrm>
            <a:off x="455725" y="2074825"/>
            <a:ext cx="8232600" cy="29217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sz="1500">
              <a:solidFill>
                <a:schemeClr val="dk1"/>
              </a:solidFill>
            </a:endParaRPr>
          </a:p>
          <a:p>
            <a:pPr marL="457200" lvl="0" indent="-323850" algn="l" rtl="0">
              <a:lnSpc>
                <a:spcPct val="150000"/>
              </a:lnSpc>
              <a:spcBef>
                <a:spcPts val="1000"/>
              </a:spcBef>
              <a:spcAft>
                <a:spcPts val="0"/>
              </a:spcAft>
              <a:buSzPts val="1500"/>
              <a:buChar char="●"/>
            </a:pPr>
            <a:r>
              <a:rPr lang="en" sz="1500">
                <a:solidFill>
                  <a:schemeClr val="dk1"/>
                </a:solidFill>
              </a:rPr>
              <a:t>len(data)</a:t>
            </a:r>
            <a:endParaRPr sz="1500">
              <a:solidFill>
                <a:srgbClr val="3C78D8"/>
              </a:solidFill>
            </a:endParaRPr>
          </a:p>
          <a:p>
            <a:pPr marL="457200" lvl="0" indent="-323850" algn="l" rtl="0">
              <a:lnSpc>
                <a:spcPct val="150000"/>
              </a:lnSpc>
              <a:spcBef>
                <a:spcPts val="0"/>
              </a:spcBef>
              <a:spcAft>
                <a:spcPts val="0"/>
              </a:spcAft>
              <a:buSzPts val="1500"/>
              <a:buChar char="●"/>
            </a:pPr>
            <a:r>
              <a:rPr lang="en" sz="1500">
                <a:solidFill>
                  <a:schemeClr val="dk1"/>
                </a:solidFill>
              </a:rPr>
              <a:t>data.shape[1]</a:t>
            </a:r>
            <a:endParaRPr sz="1500">
              <a:solidFill>
                <a:schemeClr val="dk1"/>
              </a:solidFill>
            </a:endParaRPr>
          </a:p>
          <a:p>
            <a:pPr marL="457200" lvl="0" indent="-323850" algn="l" rtl="0">
              <a:lnSpc>
                <a:spcPct val="150000"/>
              </a:lnSpc>
              <a:spcBef>
                <a:spcPts val="0"/>
              </a:spcBef>
              <a:spcAft>
                <a:spcPts val="0"/>
              </a:spcAft>
              <a:buSzPts val="1500"/>
              <a:buChar char="●"/>
            </a:pPr>
            <a:r>
              <a:rPr lang="en" sz="1500">
                <a:solidFill>
                  <a:schemeClr val="dk1"/>
                </a:solidFill>
              </a:rPr>
              <a:t>data.shape[0]</a:t>
            </a:r>
            <a:endParaRPr sz="1500">
              <a:solidFill>
                <a:schemeClr val="dk1"/>
              </a:solidFill>
            </a:endParaRPr>
          </a:p>
          <a:p>
            <a:pPr marL="457200" lvl="0" indent="-323850" algn="l" rtl="0">
              <a:lnSpc>
                <a:spcPct val="150000"/>
              </a:lnSpc>
              <a:spcBef>
                <a:spcPts val="0"/>
              </a:spcBef>
              <a:spcAft>
                <a:spcPts val="0"/>
              </a:spcAft>
              <a:buSzPts val="1500"/>
              <a:buChar char="●"/>
            </a:pPr>
            <a:r>
              <a:rPr lang="en" sz="1500">
                <a:solidFill>
                  <a:schemeClr val="dk1"/>
                </a:solidFill>
              </a:rPr>
              <a:t>data.head()</a:t>
            </a:r>
            <a:endParaRPr sz="1500">
              <a:solidFill>
                <a:schemeClr val="dk1"/>
              </a:solidFill>
            </a:endParaRPr>
          </a:p>
          <a:p>
            <a:pPr marL="457200" lvl="0" indent="0" algn="l" rtl="0">
              <a:lnSpc>
                <a:spcPct val="150000"/>
              </a:lnSpc>
              <a:spcBef>
                <a:spcPts val="1000"/>
              </a:spcBef>
              <a:spcAft>
                <a:spcPts val="1000"/>
              </a:spcAft>
              <a:buNone/>
            </a:pP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Quiz</a:t>
            </a:r>
            <a:endParaRPr sz="1400">
              <a:solidFill>
                <a:schemeClr val="lt2"/>
              </a:solidFill>
              <a:latin typeface="Poppins"/>
              <a:ea typeface="Poppins"/>
              <a:cs typeface="Poppins"/>
              <a:sym typeface="Poppins"/>
            </a:endParaRPr>
          </a:p>
        </p:txBody>
      </p:sp>
      <p:sp>
        <p:nvSpPr>
          <p:cNvPr id="307" name="Google Shape;307;p46"/>
          <p:cNvSpPr txBox="1">
            <a:spLocks noGrp="1"/>
          </p:cNvSpPr>
          <p:nvPr>
            <p:ph type="body" idx="1"/>
          </p:nvPr>
        </p:nvSpPr>
        <p:spPr>
          <a:xfrm>
            <a:off x="499225" y="1382675"/>
            <a:ext cx="8232600" cy="11349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r>
              <a:rPr lang="en" sz="1500">
                <a:solidFill>
                  <a:schemeClr val="dk1"/>
                </a:solidFill>
              </a:rPr>
              <a:t>Q: If a feature in a dataframe contains just whole numbers, what “Dtype” or data type would be assigned to it?</a:t>
            </a:r>
            <a:endParaRPr sz="1500">
              <a:solidFill>
                <a:schemeClr val="dk1"/>
              </a:solidFill>
            </a:endParaRPr>
          </a:p>
          <a:p>
            <a:pPr marL="457200" lvl="0" indent="0" algn="l" rtl="0">
              <a:lnSpc>
                <a:spcPct val="150000"/>
              </a:lnSpc>
              <a:spcBef>
                <a:spcPts val="1000"/>
              </a:spcBef>
              <a:spcAft>
                <a:spcPts val="1000"/>
              </a:spcAft>
              <a:buNone/>
            </a:pPr>
            <a:endParaRPr sz="1500">
              <a:solidFill>
                <a:schemeClr val="dk1"/>
              </a:solidFill>
            </a:endParaRPr>
          </a:p>
        </p:txBody>
      </p:sp>
      <p:sp>
        <p:nvSpPr>
          <p:cNvPr id="308" name="Google Shape;308;p4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309" name="Google Shape;309;p46"/>
          <p:cNvSpPr txBox="1">
            <a:spLocks noGrp="1"/>
          </p:cNvSpPr>
          <p:nvPr>
            <p:ph type="body" idx="1"/>
          </p:nvPr>
        </p:nvSpPr>
        <p:spPr>
          <a:xfrm>
            <a:off x="455725" y="2074825"/>
            <a:ext cx="8232600" cy="29217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sz="1500">
              <a:solidFill>
                <a:schemeClr val="dk1"/>
              </a:solidFill>
            </a:endParaRPr>
          </a:p>
          <a:p>
            <a:pPr marL="457200" lvl="0" indent="-323850" algn="l" rtl="0">
              <a:lnSpc>
                <a:spcPct val="150000"/>
              </a:lnSpc>
              <a:spcBef>
                <a:spcPts val="1000"/>
              </a:spcBef>
              <a:spcAft>
                <a:spcPts val="0"/>
              </a:spcAft>
              <a:buSzPts val="1500"/>
              <a:buChar char="●"/>
            </a:pPr>
            <a:r>
              <a:rPr lang="en" sz="1500">
                <a:solidFill>
                  <a:schemeClr val="dk1"/>
                </a:solidFill>
              </a:rPr>
              <a:t>numerical</a:t>
            </a:r>
            <a:endParaRPr sz="1500">
              <a:solidFill>
                <a:srgbClr val="3C78D8"/>
              </a:solidFill>
            </a:endParaRPr>
          </a:p>
          <a:p>
            <a:pPr marL="457200" lvl="0" indent="-323850" algn="l" rtl="0">
              <a:lnSpc>
                <a:spcPct val="150000"/>
              </a:lnSpc>
              <a:spcBef>
                <a:spcPts val="0"/>
              </a:spcBef>
              <a:spcAft>
                <a:spcPts val="0"/>
              </a:spcAft>
              <a:buSzPts val="1500"/>
              <a:buChar char="●"/>
            </a:pPr>
            <a:r>
              <a:rPr lang="en" sz="1500">
                <a:solidFill>
                  <a:schemeClr val="dk1"/>
                </a:solidFill>
              </a:rPr>
              <a:t>object</a:t>
            </a:r>
            <a:endParaRPr sz="1500">
              <a:solidFill>
                <a:schemeClr val="dk1"/>
              </a:solidFill>
            </a:endParaRPr>
          </a:p>
          <a:p>
            <a:pPr marL="457200" lvl="0" indent="-323850" algn="l" rtl="0">
              <a:lnSpc>
                <a:spcPct val="150000"/>
              </a:lnSpc>
              <a:spcBef>
                <a:spcPts val="0"/>
              </a:spcBef>
              <a:spcAft>
                <a:spcPts val="0"/>
              </a:spcAft>
              <a:buSzPts val="1500"/>
              <a:buChar char="●"/>
            </a:pPr>
            <a:r>
              <a:rPr lang="en" sz="1500">
                <a:solidFill>
                  <a:schemeClr val="dk1"/>
                </a:solidFill>
              </a:rPr>
              <a:t>int64</a:t>
            </a:r>
            <a:endParaRPr sz="1500">
              <a:solidFill>
                <a:schemeClr val="dk1"/>
              </a:solidFill>
            </a:endParaRPr>
          </a:p>
          <a:p>
            <a:pPr marL="457200" lvl="0" indent="-323850" algn="l" rtl="0">
              <a:lnSpc>
                <a:spcPct val="150000"/>
              </a:lnSpc>
              <a:spcBef>
                <a:spcPts val="0"/>
              </a:spcBef>
              <a:spcAft>
                <a:spcPts val="0"/>
              </a:spcAft>
              <a:buSzPts val="1500"/>
              <a:buChar char="●"/>
            </a:pPr>
            <a:r>
              <a:rPr lang="en" sz="1500">
                <a:solidFill>
                  <a:schemeClr val="dk1"/>
                </a:solidFill>
              </a:rPr>
              <a:t>float64</a:t>
            </a:r>
            <a:endParaRPr sz="1500">
              <a:solidFill>
                <a:schemeClr val="dk1"/>
              </a:solidFill>
            </a:endParaRPr>
          </a:p>
          <a:p>
            <a:pPr marL="457200" lvl="0" indent="0" algn="l" rtl="0">
              <a:lnSpc>
                <a:spcPct val="150000"/>
              </a:lnSpc>
              <a:spcBef>
                <a:spcPts val="1000"/>
              </a:spcBef>
              <a:spcAft>
                <a:spcPts val="1000"/>
              </a:spcAft>
              <a:buNone/>
            </a:pPr>
            <a:endParaRPr sz="1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7"/>
          <p:cNvSpPr txBox="1">
            <a:spLocks noGrp="1"/>
          </p:cNvSpPr>
          <p:nvPr>
            <p:ph type="title"/>
          </p:nvPr>
        </p:nvSpPr>
        <p:spPr>
          <a:xfrm>
            <a:off x="506875" y="1878975"/>
            <a:ext cx="8130300" cy="1385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solidFill>
                  <a:schemeClr val="lt1"/>
                </a:solidFill>
              </a:rPr>
              <a:t>Univariate &amp; Bivariate Data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a:spLocks noGrp="1"/>
          </p:cNvSpPr>
          <p:nvPr>
            <p:ph type="title"/>
          </p:nvPr>
        </p:nvSpPr>
        <p:spPr>
          <a:xfrm>
            <a:off x="506850" y="2255850"/>
            <a:ext cx="8130300" cy="631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Univariate Data Analysis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Univariate Data Analysis</a:t>
            </a:r>
            <a:endParaRPr sz="1400">
              <a:solidFill>
                <a:schemeClr val="lt2"/>
              </a:solidFill>
              <a:latin typeface="Poppins"/>
              <a:ea typeface="Poppins"/>
              <a:cs typeface="Poppins"/>
              <a:sym typeface="Poppins"/>
            </a:endParaRPr>
          </a:p>
        </p:txBody>
      </p:sp>
      <p:sp>
        <p:nvSpPr>
          <p:cNvPr id="325" name="Google Shape;325;p49"/>
          <p:cNvSpPr txBox="1">
            <a:spLocks noGrp="1"/>
          </p:cNvSpPr>
          <p:nvPr>
            <p:ph type="body" idx="1"/>
          </p:nvPr>
        </p:nvSpPr>
        <p:spPr>
          <a:xfrm>
            <a:off x="499225" y="1461625"/>
            <a:ext cx="8232600" cy="10674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a:solidFill>
                  <a:schemeClr val="dk1"/>
                </a:solidFill>
              </a:rPr>
              <a:t>Univariate data analysis is the simplest form of data analysis where the data being analyzed contains only one variable.</a:t>
            </a:r>
            <a:endParaRPr>
              <a:solidFill>
                <a:schemeClr val="dk1"/>
              </a:solidFill>
            </a:endParaRPr>
          </a:p>
          <a:p>
            <a:pPr marL="0" lvl="0" indent="0" algn="l" rtl="0">
              <a:lnSpc>
                <a:spcPct val="115000"/>
              </a:lnSpc>
              <a:spcBef>
                <a:spcPts val="1000"/>
              </a:spcBef>
              <a:spcAft>
                <a:spcPts val="1000"/>
              </a:spcAft>
              <a:buNone/>
            </a:pPr>
            <a:r>
              <a:rPr lang="en">
                <a:solidFill>
                  <a:schemeClr val="dk1"/>
                </a:solidFill>
              </a:rPr>
              <a:t>Since it is a single variable, it doesn’t deal with causes or relationships.</a:t>
            </a:r>
            <a:endParaRPr>
              <a:solidFill>
                <a:schemeClr val="dk1"/>
              </a:solidFill>
            </a:endParaRPr>
          </a:p>
        </p:txBody>
      </p:sp>
      <p:sp>
        <p:nvSpPr>
          <p:cNvPr id="326" name="Google Shape;326;p49"/>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327" name="Google Shape;327;p49"/>
          <p:cNvSpPr txBox="1">
            <a:spLocks noGrp="1"/>
          </p:cNvSpPr>
          <p:nvPr>
            <p:ph type="body" idx="1"/>
          </p:nvPr>
        </p:nvSpPr>
        <p:spPr>
          <a:xfrm>
            <a:off x="455725" y="2822350"/>
            <a:ext cx="82326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What does Univariate Data Analysis tell us?</a:t>
            </a:r>
            <a:endParaRPr b="1" u="sng">
              <a:solidFill>
                <a:schemeClr val="dk1"/>
              </a:solidFill>
            </a:endParaRPr>
          </a:p>
        </p:txBody>
      </p:sp>
      <p:sp>
        <p:nvSpPr>
          <p:cNvPr id="328" name="Google Shape;328;p49"/>
          <p:cNvSpPr txBox="1">
            <a:spLocks noGrp="1"/>
          </p:cNvSpPr>
          <p:nvPr>
            <p:ph type="body" idx="1"/>
          </p:nvPr>
        </p:nvSpPr>
        <p:spPr>
          <a:xfrm>
            <a:off x="455725" y="2822350"/>
            <a:ext cx="8232600" cy="14385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1000"/>
              </a:spcBef>
              <a:spcAft>
                <a:spcPts val="0"/>
              </a:spcAft>
              <a:buSzPts val="1400"/>
              <a:buChar char="●"/>
            </a:pPr>
            <a:r>
              <a:rPr lang="en">
                <a:solidFill>
                  <a:schemeClr val="dk1"/>
                </a:solidFill>
              </a:rPr>
              <a:t>Distribution of data in each feature</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Central tendencies like mean, median and mode</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Max value, min value and standard deviation</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Unique values and missing data</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0"/>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Types of Visualizations - Univariate Data Analysis</a:t>
            </a:r>
            <a:endParaRPr sz="1400">
              <a:solidFill>
                <a:schemeClr val="lt2"/>
              </a:solidFill>
              <a:latin typeface="Poppins"/>
              <a:ea typeface="Poppins"/>
              <a:cs typeface="Poppins"/>
              <a:sym typeface="Poppins"/>
            </a:endParaRPr>
          </a:p>
        </p:txBody>
      </p:sp>
      <p:sp>
        <p:nvSpPr>
          <p:cNvPr id="334" name="Google Shape;334;p50"/>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335" name="Google Shape;335;p50"/>
          <p:cNvSpPr txBox="1">
            <a:spLocks noGrp="1"/>
          </p:cNvSpPr>
          <p:nvPr>
            <p:ph type="body" idx="1"/>
          </p:nvPr>
        </p:nvSpPr>
        <p:spPr>
          <a:xfrm>
            <a:off x="1084850" y="1458225"/>
            <a:ext cx="18987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Categorical Feature</a:t>
            </a:r>
            <a:endParaRPr b="1" u="sng">
              <a:solidFill>
                <a:schemeClr val="dk1"/>
              </a:solidFill>
            </a:endParaRPr>
          </a:p>
        </p:txBody>
      </p:sp>
      <p:sp>
        <p:nvSpPr>
          <p:cNvPr id="336" name="Google Shape;336;p50"/>
          <p:cNvSpPr txBox="1">
            <a:spLocks noGrp="1"/>
          </p:cNvSpPr>
          <p:nvPr>
            <p:ph type="body" idx="1"/>
          </p:nvPr>
        </p:nvSpPr>
        <p:spPr>
          <a:xfrm>
            <a:off x="6315675" y="1415200"/>
            <a:ext cx="18987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Continuous Feature</a:t>
            </a:r>
            <a:endParaRPr b="1" u="sng">
              <a:solidFill>
                <a:schemeClr val="dk1"/>
              </a:solidFill>
            </a:endParaRPr>
          </a:p>
        </p:txBody>
      </p:sp>
      <p:pic>
        <p:nvPicPr>
          <p:cNvPr id="337" name="Google Shape;337;p50"/>
          <p:cNvPicPr preferRelativeResize="0"/>
          <p:nvPr/>
        </p:nvPicPr>
        <p:blipFill>
          <a:blip r:embed="rId3">
            <a:alphaModFix/>
          </a:blip>
          <a:stretch>
            <a:fillRect/>
          </a:stretch>
        </p:blipFill>
        <p:spPr>
          <a:xfrm>
            <a:off x="-68525" y="1931475"/>
            <a:ext cx="2409275" cy="1656374"/>
          </a:xfrm>
          <a:prstGeom prst="rect">
            <a:avLst/>
          </a:prstGeom>
          <a:noFill/>
          <a:ln>
            <a:noFill/>
          </a:ln>
        </p:spPr>
      </p:pic>
      <p:pic>
        <p:nvPicPr>
          <p:cNvPr id="338" name="Google Shape;338;p50"/>
          <p:cNvPicPr preferRelativeResize="0"/>
          <p:nvPr/>
        </p:nvPicPr>
        <p:blipFill>
          <a:blip r:embed="rId4">
            <a:alphaModFix/>
          </a:blip>
          <a:stretch>
            <a:fillRect/>
          </a:stretch>
        </p:blipFill>
        <p:spPr>
          <a:xfrm>
            <a:off x="2172200" y="2629900"/>
            <a:ext cx="1898699" cy="1464862"/>
          </a:xfrm>
          <a:prstGeom prst="rect">
            <a:avLst/>
          </a:prstGeom>
          <a:noFill/>
          <a:ln>
            <a:noFill/>
          </a:ln>
        </p:spPr>
      </p:pic>
      <p:pic>
        <p:nvPicPr>
          <p:cNvPr id="339" name="Google Shape;339;p50"/>
          <p:cNvPicPr preferRelativeResize="0"/>
          <p:nvPr/>
        </p:nvPicPr>
        <p:blipFill>
          <a:blip r:embed="rId5">
            <a:alphaModFix/>
          </a:blip>
          <a:stretch>
            <a:fillRect/>
          </a:stretch>
        </p:blipFill>
        <p:spPr>
          <a:xfrm>
            <a:off x="52375" y="3824525"/>
            <a:ext cx="2055875" cy="1149450"/>
          </a:xfrm>
          <a:prstGeom prst="rect">
            <a:avLst/>
          </a:prstGeom>
          <a:noFill/>
          <a:ln>
            <a:noFill/>
          </a:ln>
        </p:spPr>
      </p:pic>
      <p:pic>
        <p:nvPicPr>
          <p:cNvPr id="340" name="Google Shape;340;p50"/>
          <p:cNvPicPr preferRelativeResize="0"/>
          <p:nvPr/>
        </p:nvPicPr>
        <p:blipFill>
          <a:blip r:embed="rId6">
            <a:alphaModFix/>
          </a:blip>
          <a:stretch>
            <a:fillRect/>
          </a:stretch>
        </p:blipFill>
        <p:spPr>
          <a:xfrm>
            <a:off x="6039693" y="1922575"/>
            <a:ext cx="2085282" cy="1385550"/>
          </a:xfrm>
          <a:prstGeom prst="rect">
            <a:avLst/>
          </a:prstGeom>
          <a:noFill/>
          <a:ln>
            <a:noFill/>
          </a:ln>
        </p:spPr>
      </p:pic>
      <p:pic>
        <p:nvPicPr>
          <p:cNvPr id="341" name="Google Shape;341;p50"/>
          <p:cNvPicPr preferRelativeResize="0"/>
          <p:nvPr/>
        </p:nvPicPr>
        <p:blipFill>
          <a:blip r:embed="rId7">
            <a:alphaModFix/>
          </a:blip>
          <a:stretch>
            <a:fillRect/>
          </a:stretch>
        </p:blipFill>
        <p:spPr>
          <a:xfrm>
            <a:off x="5113400" y="3436288"/>
            <a:ext cx="1743350" cy="1420850"/>
          </a:xfrm>
          <a:prstGeom prst="rect">
            <a:avLst/>
          </a:prstGeom>
          <a:noFill/>
          <a:ln>
            <a:noFill/>
          </a:ln>
        </p:spPr>
      </p:pic>
      <p:pic>
        <p:nvPicPr>
          <p:cNvPr id="342" name="Google Shape;342;p50"/>
          <p:cNvPicPr preferRelativeResize="0"/>
          <p:nvPr/>
        </p:nvPicPr>
        <p:blipFill>
          <a:blip r:embed="rId8">
            <a:alphaModFix/>
          </a:blip>
          <a:stretch>
            <a:fillRect/>
          </a:stretch>
        </p:blipFill>
        <p:spPr>
          <a:xfrm>
            <a:off x="6920700" y="3436299"/>
            <a:ext cx="2149500" cy="1420850"/>
          </a:xfrm>
          <a:prstGeom prst="rect">
            <a:avLst/>
          </a:prstGeom>
          <a:noFill/>
          <a:ln>
            <a:noFill/>
          </a:ln>
        </p:spPr>
      </p:pic>
      <p:cxnSp>
        <p:nvCxnSpPr>
          <p:cNvPr id="343" name="Google Shape;343;p50"/>
          <p:cNvCxnSpPr>
            <a:stCxn id="333" idx="2"/>
          </p:cNvCxnSpPr>
          <p:nvPr/>
        </p:nvCxnSpPr>
        <p:spPr>
          <a:xfrm flipH="1">
            <a:off x="4547125" y="1168296"/>
            <a:ext cx="24900" cy="388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214" name="Google Shape;214;p33"/>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About Me</a:t>
            </a:r>
            <a:endParaRPr/>
          </a:p>
        </p:txBody>
      </p:sp>
      <p:pic>
        <p:nvPicPr>
          <p:cNvPr id="215" name="Google Shape;215;p33"/>
          <p:cNvPicPr preferRelativeResize="0"/>
          <p:nvPr/>
        </p:nvPicPr>
        <p:blipFill>
          <a:blip r:embed="rId3">
            <a:alphaModFix/>
          </a:blip>
          <a:stretch>
            <a:fillRect/>
          </a:stretch>
        </p:blipFill>
        <p:spPr>
          <a:xfrm>
            <a:off x="419876" y="2020350"/>
            <a:ext cx="2488350" cy="2488350"/>
          </a:xfrm>
          <a:prstGeom prst="rect">
            <a:avLst/>
          </a:prstGeom>
          <a:noFill/>
          <a:ln>
            <a:noFill/>
          </a:ln>
          <a:effectLst>
            <a:outerShdw blurRad="128588" algn="bl" rotWithShape="0">
              <a:srgbClr val="000000"/>
            </a:outerShdw>
          </a:effectLst>
        </p:spPr>
      </p:pic>
      <p:cxnSp>
        <p:nvCxnSpPr>
          <p:cNvPr id="216" name="Google Shape;216;p33"/>
          <p:cNvCxnSpPr/>
          <p:nvPr/>
        </p:nvCxnSpPr>
        <p:spPr>
          <a:xfrm flipH="1">
            <a:off x="3683425" y="1168296"/>
            <a:ext cx="24900" cy="38895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33"/>
          <p:cNvSpPr txBox="1">
            <a:spLocks noGrp="1"/>
          </p:cNvSpPr>
          <p:nvPr>
            <p:ph type="body" idx="1"/>
          </p:nvPr>
        </p:nvSpPr>
        <p:spPr>
          <a:xfrm>
            <a:off x="4221800" y="1650050"/>
            <a:ext cx="4415100" cy="3150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solidFill>
                  <a:srgbClr val="000000"/>
                </a:solidFill>
              </a:rPr>
              <a:t>Freelance Data Scientist</a:t>
            </a:r>
            <a:endParaRPr sz="1400" b="1">
              <a:solidFill>
                <a:srgbClr val="000000"/>
              </a:solidFill>
            </a:endParaRPr>
          </a:p>
          <a:p>
            <a:pPr marL="0" lvl="0" indent="0" algn="l" rtl="0">
              <a:spcBef>
                <a:spcPts val="0"/>
              </a:spcBef>
              <a:spcAft>
                <a:spcPts val="0"/>
              </a:spcAft>
              <a:buNone/>
            </a:pPr>
            <a:endParaRPr sz="1400">
              <a:solidFill>
                <a:srgbClr val="000000"/>
              </a:solidFill>
            </a:endParaRPr>
          </a:p>
          <a:p>
            <a:pPr marL="0" marR="0" lvl="0" indent="0" algn="l" rtl="0">
              <a:lnSpc>
                <a:spcPct val="115000"/>
              </a:lnSpc>
              <a:spcBef>
                <a:spcPts val="0"/>
              </a:spcBef>
              <a:spcAft>
                <a:spcPts val="0"/>
              </a:spcAft>
              <a:buNone/>
            </a:pPr>
            <a:r>
              <a:rPr lang="en" sz="1400" b="1">
                <a:solidFill>
                  <a:srgbClr val="000000"/>
                </a:solidFill>
              </a:rPr>
              <a:t>Content Creator</a:t>
            </a:r>
            <a:endParaRPr sz="1400" b="1">
              <a:solidFill>
                <a:srgbClr val="000000"/>
              </a:solidFill>
            </a:endParaRPr>
          </a:p>
          <a:p>
            <a:pPr marL="0" marR="0" lvl="0" indent="0" algn="l" rtl="0">
              <a:lnSpc>
                <a:spcPct val="115000"/>
              </a:lnSpc>
              <a:spcBef>
                <a:spcPts val="1000"/>
              </a:spcBef>
              <a:spcAft>
                <a:spcPts val="0"/>
              </a:spcAft>
              <a:buNone/>
            </a:pPr>
            <a:r>
              <a:rPr lang="en" sz="1400" b="1">
                <a:solidFill>
                  <a:srgbClr val="000000"/>
                </a:solidFill>
              </a:rPr>
              <a:t>Pluralsight</a:t>
            </a:r>
            <a:r>
              <a:rPr lang="en" sz="1400">
                <a:solidFill>
                  <a:srgbClr val="000000"/>
                </a:solidFill>
              </a:rPr>
              <a:t> - </a:t>
            </a:r>
            <a:r>
              <a:rPr lang="en" sz="1400" u="sng">
                <a:solidFill>
                  <a:schemeClr val="dk2"/>
                </a:solidFill>
                <a:hlinkClick r:id="rId4">
                  <a:extLst>
                    <a:ext uri="{A12FA001-AC4F-418D-AE19-62706E023703}">
                      <ahyp:hlinkClr xmlns:ahyp="http://schemas.microsoft.com/office/drawing/2018/hyperlinkcolor" val="tx"/>
                    </a:ext>
                  </a:extLst>
                </a:hlinkClick>
              </a:rPr>
              <a:t>https://app.pluralsight.com/profile/author/pratheerth-padman</a:t>
            </a:r>
            <a:endParaRPr sz="1400">
              <a:solidFill>
                <a:srgbClr val="000000"/>
              </a:solidFill>
            </a:endParaRPr>
          </a:p>
          <a:p>
            <a:pPr marL="0" marR="0" lvl="0" indent="0" algn="l" rtl="0">
              <a:lnSpc>
                <a:spcPct val="115000"/>
              </a:lnSpc>
              <a:spcBef>
                <a:spcPts val="1000"/>
              </a:spcBef>
              <a:spcAft>
                <a:spcPts val="0"/>
              </a:spcAft>
              <a:buNone/>
            </a:pPr>
            <a:r>
              <a:rPr lang="en" sz="1400" b="1">
                <a:solidFill>
                  <a:srgbClr val="000000"/>
                </a:solidFill>
              </a:rPr>
              <a:t>Udacity</a:t>
            </a:r>
            <a:r>
              <a:rPr lang="en" sz="1400">
                <a:solidFill>
                  <a:srgbClr val="000000"/>
                </a:solidFill>
              </a:rPr>
              <a:t> - Mentor</a:t>
            </a:r>
            <a:endParaRPr sz="1400">
              <a:solidFill>
                <a:srgbClr val="000000"/>
              </a:solidFill>
            </a:endParaRPr>
          </a:p>
          <a:p>
            <a:pPr marL="0" marR="0" lvl="0" indent="0" algn="l" rtl="0">
              <a:lnSpc>
                <a:spcPct val="115000"/>
              </a:lnSpc>
              <a:spcBef>
                <a:spcPts val="1000"/>
              </a:spcBef>
              <a:spcAft>
                <a:spcPts val="0"/>
              </a:spcAft>
              <a:buNone/>
            </a:pPr>
            <a:r>
              <a:rPr lang="en" sz="1400" b="1">
                <a:solidFill>
                  <a:srgbClr val="000000"/>
                </a:solidFill>
              </a:rPr>
              <a:t>LinkedIn</a:t>
            </a:r>
            <a:r>
              <a:rPr lang="en" sz="1400">
                <a:solidFill>
                  <a:srgbClr val="000000"/>
                </a:solidFill>
              </a:rPr>
              <a:t> - </a:t>
            </a:r>
            <a:r>
              <a:rPr lang="en" sz="1400" u="sng">
                <a:solidFill>
                  <a:schemeClr val="dk2"/>
                </a:solidFill>
                <a:hlinkClick r:id="rId5">
                  <a:extLst>
                    <a:ext uri="{A12FA001-AC4F-418D-AE19-62706E023703}">
                      <ahyp:hlinkClr xmlns:ahyp="http://schemas.microsoft.com/office/drawing/2018/hyperlinkcolor" val="tx"/>
                    </a:ext>
                  </a:extLst>
                </a:hlinkClick>
              </a:rPr>
              <a:t>https://www.linkedin.com/in/pratheerthpadman/</a:t>
            </a:r>
            <a:endParaRPr sz="1400">
              <a:solidFill>
                <a:schemeClr val="dk2"/>
              </a:solidFill>
            </a:endParaRPr>
          </a:p>
          <a:p>
            <a:pPr marL="0" marR="0" lvl="0" indent="0" algn="l" rtl="0">
              <a:lnSpc>
                <a:spcPct val="115000"/>
              </a:lnSpc>
              <a:spcBef>
                <a:spcPts val="1000"/>
              </a:spcBef>
              <a:spcAft>
                <a:spcPts val="0"/>
              </a:spcAft>
              <a:buNone/>
            </a:pPr>
            <a:endParaRPr sz="1400">
              <a:solidFill>
                <a:srgbClr val="000000"/>
              </a:solidFill>
            </a:endParaRPr>
          </a:p>
          <a:p>
            <a:pPr marL="0" marR="0" lvl="0" indent="0" algn="l" rtl="0">
              <a:lnSpc>
                <a:spcPct val="115000"/>
              </a:lnSpc>
              <a:spcBef>
                <a:spcPts val="1000"/>
              </a:spcBef>
              <a:spcAft>
                <a:spcPts val="0"/>
              </a:spcAft>
              <a:buNone/>
            </a:pPr>
            <a:endParaRPr sz="1400">
              <a:solidFill>
                <a:srgbClr val="000000"/>
              </a:solidFill>
            </a:endParaRPr>
          </a:p>
          <a:p>
            <a:pPr marL="0" marR="0" lvl="0" indent="0" algn="l" rtl="0">
              <a:lnSpc>
                <a:spcPct val="115000"/>
              </a:lnSpc>
              <a:spcBef>
                <a:spcPts val="1000"/>
              </a:spcBef>
              <a:spcAft>
                <a:spcPts val="0"/>
              </a:spcAft>
              <a:buNone/>
            </a:pPr>
            <a:endParaRPr sz="1400">
              <a:solidFill>
                <a:srgbClr val="000000"/>
              </a:solidFill>
            </a:endParaRPr>
          </a:p>
          <a:p>
            <a:pPr marL="0" marR="0" lvl="0" indent="0" algn="l" rtl="0">
              <a:lnSpc>
                <a:spcPct val="115000"/>
              </a:lnSpc>
              <a:spcBef>
                <a:spcPts val="1000"/>
              </a:spcBef>
              <a:spcAft>
                <a:spcPts val="1000"/>
              </a:spcAft>
              <a:buNone/>
            </a:pP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1"/>
          <p:cNvSpPr txBox="1">
            <a:spLocks noGrp="1"/>
          </p:cNvSpPr>
          <p:nvPr>
            <p:ph type="title"/>
          </p:nvPr>
        </p:nvSpPr>
        <p:spPr>
          <a:xfrm>
            <a:off x="506850" y="2310150"/>
            <a:ext cx="8130300" cy="52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Bivariate Data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Bivariate Data Analysis</a:t>
            </a:r>
            <a:endParaRPr sz="1400">
              <a:solidFill>
                <a:schemeClr val="lt2"/>
              </a:solidFill>
              <a:latin typeface="Poppins"/>
              <a:ea typeface="Poppins"/>
              <a:cs typeface="Poppins"/>
              <a:sym typeface="Poppins"/>
            </a:endParaRPr>
          </a:p>
        </p:txBody>
      </p:sp>
      <p:sp>
        <p:nvSpPr>
          <p:cNvPr id="354" name="Google Shape;354;p52"/>
          <p:cNvSpPr txBox="1">
            <a:spLocks noGrp="1"/>
          </p:cNvSpPr>
          <p:nvPr>
            <p:ph type="body" idx="1"/>
          </p:nvPr>
        </p:nvSpPr>
        <p:spPr>
          <a:xfrm>
            <a:off x="499225" y="1461625"/>
            <a:ext cx="8232600" cy="10674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a:solidFill>
                  <a:schemeClr val="dk1"/>
                </a:solidFill>
              </a:rPr>
              <a:t>Bivariate data analysis is the analysis of any relationship between two features or variables in a dataset.</a:t>
            </a:r>
            <a:endParaRPr>
              <a:solidFill>
                <a:schemeClr val="dk1"/>
              </a:solidFill>
            </a:endParaRPr>
          </a:p>
        </p:txBody>
      </p:sp>
      <p:sp>
        <p:nvSpPr>
          <p:cNvPr id="355" name="Google Shape;355;p5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21</a:t>
            </a:fld>
            <a:endParaRPr/>
          </a:p>
        </p:txBody>
      </p:sp>
      <p:sp>
        <p:nvSpPr>
          <p:cNvPr id="356" name="Google Shape;356;p52"/>
          <p:cNvSpPr txBox="1">
            <a:spLocks noGrp="1"/>
          </p:cNvSpPr>
          <p:nvPr>
            <p:ph type="body" idx="1"/>
          </p:nvPr>
        </p:nvSpPr>
        <p:spPr>
          <a:xfrm>
            <a:off x="455725" y="2822350"/>
            <a:ext cx="82326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What does Bivariate Data Analysis tell us?</a:t>
            </a:r>
            <a:endParaRPr b="1" u="sng">
              <a:solidFill>
                <a:schemeClr val="dk1"/>
              </a:solidFill>
            </a:endParaRPr>
          </a:p>
        </p:txBody>
      </p:sp>
      <p:sp>
        <p:nvSpPr>
          <p:cNvPr id="357" name="Google Shape;357;p52"/>
          <p:cNvSpPr txBox="1">
            <a:spLocks noGrp="1"/>
          </p:cNvSpPr>
          <p:nvPr>
            <p:ph type="body" idx="1"/>
          </p:nvPr>
        </p:nvSpPr>
        <p:spPr>
          <a:xfrm>
            <a:off x="412175" y="2929150"/>
            <a:ext cx="8232600" cy="14385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1000"/>
              </a:spcBef>
              <a:spcAft>
                <a:spcPts val="0"/>
              </a:spcAft>
              <a:buSzPts val="1400"/>
              <a:buChar char="●"/>
            </a:pPr>
            <a:r>
              <a:rPr lang="en">
                <a:solidFill>
                  <a:schemeClr val="dk1"/>
                </a:solidFill>
              </a:rPr>
              <a:t>The existence of a relationship between two variables.</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If one variable influences the other, then we have an independent and dependent variable.</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Positive correlation, negative correlation or no correlation.</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Types of Visualizations - Bivariate Data Analysis</a:t>
            </a:r>
            <a:endParaRPr sz="1400">
              <a:solidFill>
                <a:schemeClr val="lt2"/>
              </a:solidFill>
              <a:latin typeface="Poppins"/>
              <a:ea typeface="Poppins"/>
              <a:cs typeface="Poppins"/>
              <a:sym typeface="Poppins"/>
            </a:endParaRPr>
          </a:p>
        </p:txBody>
      </p:sp>
      <p:sp>
        <p:nvSpPr>
          <p:cNvPr id="363" name="Google Shape;363;p53"/>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22</a:t>
            </a:fld>
            <a:endParaRPr/>
          </a:p>
        </p:txBody>
      </p:sp>
      <p:sp>
        <p:nvSpPr>
          <p:cNvPr id="364" name="Google Shape;364;p53"/>
          <p:cNvSpPr txBox="1">
            <a:spLocks noGrp="1"/>
          </p:cNvSpPr>
          <p:nvPr>
            <p:ph type="body" idx="1"/>
          </p:nvPr>
        </p:nvSpPr>
        <p:spPr>
          <a:xfrm>
            <a:off x="143825" y="1271300"/>
            <a:ext cx="22410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Numerical &amp; Numerical</a:t>
            </a:r>
            <a:endParaRPr b="1" u="sng">
              <a:solidFill>
                <a:schemeClr val="dk1"/>
              </a:solidFill>
            </a:endParaRPr>
          </a:p>
        </p:txBody>
      </p:sp>
      <p:sp>
        <p:nvSpPr>
          <p:cNvPr id="365" name="Google Shape;365;p53"/>
          <p:cNvSpPr txBox="1">
            <a:spLocks noGrp="1"/>
          </p:cNvSpPr>
          <p:nvPr>
            <p:ph type="body" idx="1"/>
          </p:nvPr>
        </p:nvSpPr>
        <p:spPr>
          <a:xfrm>
            <a:off x="6444575" y="1271300"/>
            <a:ext cx="25017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Categorical &amp; Categorical</a:t>
            </a:r>
            <a:endParaRPr b="1" u="sng">
              <a:solidFill>
                <a:schemeClr val="dk1"/>
              </a:solidFill>
            </a:endParaRPr>
          </a:p>
        </p:txBody>
      </p:sp>
      <p:pic>
        <p:nvPicPr>
          <p:cNvPr id="366" name="Google Shape;366;p53"/>
          <p:cNvPicPr preferRelativeResize="0"/>
          <p:nvPr/>
        </p:nvPicPr>
        <p:blipFill rotWithShape="1">
          <a:blip r:embed="rId3">
            <a:alphaModFix/>
          </a:blip>
          <a:srcRect l="3789" r="3789"/>
          <a:stretch/>
        </p:blipFill>
        <p:spPr>
          <a:xfrm>
            <a:off x="61925" y="1974625"/>
            <a:ext cx="2404800" cy="1653300"/>
          </a:xfrm>
          <a:prstGeom prst="rect">
            <a:avLst/>
          </a:prstGeom>
          <a:noFill/>
          <a:ln>
            <a:noFill/>
          </a:ln>
        </p:spPr>
      </p:pic>
      <p:cxnSp>
        <p:nvCxnSpPr>
          <p:cNvPr id="367" name="Google Shape;367;p53"/>
          <p:cNvCxnSpPr/>
          <p:nvPr/>
        </p:nvCxnSpPr>
        <p:spPr>
          <a:xfrm flipH="1">
            <a:off x="2592913" y="1168296"/>
            <a:ext cx="24900" cy="3889500"/>
          </a:xfrm>
          <a:prstGeom prst="straightConnector1">
            <a:avLst/>
          </a:prstGeom>
          <a:noFill/>
          <a:ln w="9525" cap="flat" cmpd="sng">
            <a:solidFill>
              <a:schemeClr val="dk2"/>
            </a:solidFill>
            <a:prstDash val="solid"/>
            <a:round/>
            <a:headEnd type="none" w="med" len="med"/>
            <a:tailEnd type="none" w="med" len="med"/>
          </a:ln>
        </p:spPr>
      </p:cxnSp>
      <p:sp>
        <p:nvSpPr>
          <p:cNvPr id="368" name="Google Shape;368;p53"/>
          <p:cNvSpPr txBox="1">
            <a:spLocks noGrp="1"/>
          </p:cNvSpPr>
          <p:nvPr>
            <p:ph type="body" idx="1"/>
          </p:nvPr>
        </p:nvSpPr>
        <p:spPr>
          <a:xfrm>
            <a:off x="3061350" y="1271300"/>
            <a:ext cx="23592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Numerical &amp; Categorical</a:t>
            </a:r>
            <a:endParaRPr b="1" u="sng">
              <a:solidFill>
                <a:schemeClr val="dk1"/>
              </a:solidFill>
            </a:endParaRPr>
          </a:p>
        </p:txBody>
      </p:sp>
      <p:cxnSp>
        <p:nvCxnSpPr>
          <p:cNvPr id="369" name="Google Shape;369;p53"/>
          <p:cNvCxnSpPr/>
          <p:nvPr/>
        </p:nvCxnSpPr>
        <p:spPr>
          <a:xfrm flipH="1">
            <a:off x="5806425" y="1168296"/>
            <a:ext cx="24900" cy="3889500"/>
          </a:xfrm>
          <a:prstGeom prst="straightConnector1">
            <a:avLst/>
          </a:prstGeom>
          <a:noFill/>
          <a:ln w="9525" cap="flat" cmpd="sng">
            <a:solidFill>
              <a:schemeClr val="dk2"/>
            </a:solidFill>
            <a:prstDash val="solid"/>
            <a:round/>
            <a:headEnd type="none" w="med" len="med"/>
            <a:tailEnd type="none" w="med" len="med"/>
          </a:ln>
        </p:spPr>
      </p:cxnSp>
      <p:pic>
        <p:nvPicPr>
          <p:cNvPr id="370" name="Google Shape;370;p53"/>
          <p:cNvPicPr preferRelativeResize="0"/>
          <p:nvPr/>
        </p:nvPicPr>
        <p:blipFill rotWithShape="1">
          <a:blip r:embed="rId4">
            <a:alphaModFix/>
          </a:blip>
          <a:srcRect l="3797" r="3806"/>
          <a:stretch/>
        </p:blipFill>
        <p:spPr>
          <a:xfrm>
            <a:off x="6101100" y="1951175"/>
            <a:ext cx="2748199" cy="1653301"/>
          </a:xfrm>
          <a:prstGeom prst="rect">
            <a:avLst/>
          </a:prstGeom>
          <a:noFill/>
          <a:ln>
            <a:noFill/>
          </a:ln>
        </p:spPr>
      </p:pic>
      <p:pic>
        <p:nvPicPr>
          <p:cNvPr id="371" name="Google Shape;371;p53"/>
          <p:cNvPicPr preferRelativeResize="0"/>
          <p:nvPr/>
        </p:nvPicPr>
        <p:blipFill>
          <a:blip r:embed="rId5">
            <a:alphaModFix/>
          </a:blip>
          <a:stretch>
            <a:fillRect/>
          </a:stretch>
        </p:blipFill>
        <p:spPr>
          <a:xfrm>
            <a:off x="2672350" y="1650500"/>
            <a:ext cx="2748200" cy="1578438"/>
          </a:xfrm>
          <a:prstGeom prst="rect">
            <a:avLst/>
          </a:prstGeom>
          <a:noFill/>
          <a:ln>
            <a:noFill/>
          </a:ln>
        </p:spPr>
      </p:pic>
      <p:pic>
        <p:nvPicPr>
          <p:cNvPr id="372" name="Google Shape;372;p53"/>
          <p:cNvPicPr preferRelativeResize="0"/>
          <p:nvPr/>
        </p:nvPicPr>
        <p:blipFill>
          <a:blip r:embed="rId6">
            <a:alphaModFix/>
          </a:blip>
          <a:stretch>
            <a:fillRect/>
          </a:stretch>
        </p:blipFill>
        <p:spPr>
          <a:xfrm>
            <a:off x="2821175" y="3228950"/>
            <a:ext cx="2599374" cy="182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4"/>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Quiz</a:t>
            </a:r>
            <a:endParaRPr sz="1400">
              <a:solidFill>
                <a:schemeClr val="lt2"/>
              </a:solidFill>
              <a:latin typeface="Poppins"/>
              <a:ea typeface="Poppins"/>
              <a:cs typeface="Poppins"/>
              <a:sym typeface="Poppins"/>
            </a:endParaRPr>
          </a:p>
        </p:txBody>
      </p:sp>
      <p:sp>
        <p:nvSpPr>
          <p:cNvPr id="378" name="Google Shape;378;p54"/>
          <p:cNvSpPr txBox="1">
            <a:spLocks noGrp="1"/>
          </p:cNvSpPr>
          <p:nvPr>
            <p:ph type="body" idx="1"/>
          </p:nvPr>
        </p:nvSpPr>
        <p:spPr>
          <a:xfrm>
            <a:off x="499225" y="1382675"/>
            <a:ext cx="8232600" cy="11349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r>
              <a:rPr lang="en" sz="1500">
                <a:solidFill>
                  <a:schemeClr val="dk1"/>
                </a:solidFill>
              </a:rPr>
              <a:t>Q: How does Univariate Analysis differ from Bivariate Analysis?</a:t>
            </a:r>
            <a:endParaRPr sz="1500">
              <a:solidFill>
                <a:schemeClr val="dk1"/>
              </a:solidFill>
            </a:endParaRPr>
          </a:p>
          <a:p>
            <a:pPr marL="457200" lvl="0" indent="0" algn="l" rtl="0">
              <a:lnSpc>
                <a:spcPct val="150000"/>
              </a:lnSpc>
              <a:spcBef>
                <a:spcPts val="1000"/>
              </a:spcBef>
              <a:spcAft>
                <a:spcPts val="1000"/>
              </a:spcAft>
              <a:buNone/>
            </a:pPr>
            <a:endParaRPr sz="1500">
              <a:solidFill>
                <a:schemeClr val="dk1"/>
              </a:solidFill>
            </a:endParaRPr>
          </a:p>
        </p:txBody>
      </p:sp>
      <p:sp>
        <p:nvSpPr>
          <p:cNvPr id="379" name="Google Shape;379;p54"/>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380" name="Google Shape;380;p54"/>
          <p:cNvSpPr txBox="1">
            <a:spLocks noGrp="1"/>
          </p:cNvSpPr>
          <p:nvPr>
            <p:ph type="body" idx="1"/>
          </p:nvPr>
        </p:nvSpPr>
        <p:spPr>
          <a:xfrm>
            <a:off x="412175" y="1574500"/>
            <a:ext cx="8232600" cy="29217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sz="1500">
              <a:solidFill>
                <a:schemeClr val="dk1"/>
              </a:solidFill>
            </a:endParaRPr>
          </a:p>
          <a:p>
            <a:pPr marL="457200" lvl="0" indent="-323850" algn="l" rtl="0">
              <a:lnSpc>
                <a:spcPct val="150000"/>
              </a:lnSpc>
              <a:spcBef>
                <a:spcPts val="1000"/>
              </a:spcBef>
              <a:spcAft>
                <a:spcPts val="0"/>
              </a:spcAft>
              <a:buSzPts val="1500"/>
              <a:buChar char="●"/>
            </a:pPr>
            <a:r>
              <a:rPr lang="en" sz="1500">
                <a:solidFill>
                  <a:schemeClr val="dk1"/>
                </a:solidFill>
              </a:rPr>
              <a:t>Univariate analysis examines one variable, while bivariate analysis looks at the relationship between two variables</a:t>
            </a:r>
            <a:endParaRPr sz="1500">
              <a:solidFill>
                <a:srgbClr val="3C78D8"/>
              </a:solidFill>
            </a:endParaRPr>
          </a:p>
          <a:p>
            <a:pPr marL="457200" lvl="0" indent="-323850" algn="l" rtl="0">
              <a:lnSpc>
                <a:spcPct val="150000"/>
              </a:lnSpc>
              <a:spcBef>
                <a:spcPts val="0"/>
              </a:spcBef>
              <a:spcAft>
                <a:spcPts val="0"/>
              </a:spcAft>
              <a:buSzPts val="1500"/>
              <a:buChar char="●"/>
            </a:pPr>
            <a:r>
              <a:rPr lang="en" sz="1500">
                <a:solidFill>
                  <a:schemeClr val="dk1"/>
                </a:solidFill>
              </a:rPr>
              <a:t>Univariate analysis look at the relationship between two variables, while bivariate analysis examines one variable.</a:t>
            </a:r>
            <a:endParaRPr sz="1500">
              <a:solidFill>
                <a:schemeClr val="dk1"/>
              </a:solidFill>
            </a:endParaRPr>
          </a:p>
          <a:p>
            <a:pPr marL="457200" lvl="0" indent="-323850" algn="l" rtl="0">
              <a:lnSpc>
                <a:spcPct val="150000"/>
              </a:lnSpc>
              <a:spcBef>
                <a:spcPts val="0"/>
              </a:spcBef>
              <a:spcAft>
                <a:spcPts val="0"/>
              </a:spcAft>
              <a:buSzPts val="1500"/>
              <a:buChar char="●"/>
            </a:pPr>
            <a:r>
              <a:rPr lang="en" sz="1500">
                <a:solidFill>
                  <a:schemeClr val="dk1"/>
                </a:solidFill>
              </a:rPr>
              <a:t>Univariate analysis is a form of qualitative analysis, while bivariate analysis is a form of quantitative analysis</a:t>
            </a:r>
            <a:endParaRPr sz="1500">
              <a:solidFill>
                <a:schemeClr val="dk1"/>
              </a:solidFill>
            </a:endParaRPr>
          </a:p>
          <a:p>
            <a:pPr marL="457200" lvl="0" indent="-323850" algn="l" rtl="0">
              <a:lnSpc>
                <a:spcPct val="150000"/>
              </a:lnSpc>
              <a:spcBef>
                <a:spcPts val="0"/>
              </a:spcBef>
              <a:spcAft>
                <a:spcPts val="0"/>
              </a:spcAft>
              <a:buSzPts val="1500"/>
              <a:buChar char="●"/>
            </a:pPr>
            <a:r>
              <a:rPr lang="en" sz="1500">
                <a:solidFill>
                  <a:schemeClr val="dk1"/>
                </a:solidFill>
              </a:rPr>
              <a:t>Univariate analysis is a form of quantitative analysis, while bivariate analysis is a form of qualitative analysis</a:t>
            </a:r>
            <a:endParaRPr sz="15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5"/>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Quiz</a:t>
            </a:r>
            <a:endParaRPr sz="1400">
              <a:solidFill>
                <a:schemeClr val="lt2"/>
              </a:solidFill>
              <a:latin typeface="Poppins"/>
              <a:ea typeface="Poppins"/>
              <a:cs typeface="Poppins"/>
              <a:sym typeface="Poppins"/>
            </a:endParaRPr>
          </a:p>
        </p:txBody>
      </p:sp>
      <p:sp>
        <p:nvSpPr>
          <p:cNvPr id="386" name="Google Shape;386;p55"/>
          <p:cNvSpPr txBox="1">
            <a:spLocks noGrp="1"/>
          </p:cNvSpPr>
          <p:nvPr>
            <p:ph type="body" idx="1"/>
          </p:nvPr>
        </p:nvSpPr>
        <p:spPr>
          <a:xfrm>
            <a:off x="499225" y="1382675"/>
            <a:ext cx="8232600" cy="11349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r>
              <a:rPr lang="en" sz="1500">
                <a:solidFill>
                  <a:schemeClr val="dk1"/>
                </a:solidFill>
              </a:rPr>
              <a:t>Q: Barry surveyed his friends to see the number of meals they’ve eaten from the best     restaurant in town in the past month. He received the following responses - 2, 3, 1, 2, 12 and 4. Here, what is “12” an example of?</a:t>
            </a:r>
            <a:endParaRPr sz="1500">
              <a:solidFill>
                <a:schemeClr val="dk1"/>
              </a:solidFill>
            </a:endParaRPr>
          </a:p>
          <a:p>
            <a:pPr marL="457200" lvl="0" indent="0" algn="l" rtl="0">
              <a:lnSpc>
                <a:spcPct val="150000"/>
              </a:lnSpc>
              <a:spcBef>
                <a:spcPts val="1000"/>
              </a:spcBef>
              <a:spcAft>
                <a:spcPts val="1000"/>
              </a:spcAft>
              <a:buNone/>
            </a:pPr>
            <a:endParaRPr sz="1500">
              <a:solidFill>
                <a:schemeClr val="dk1"/>
              </a:solidFill>
            </a:endParaRPr>
          </a:p>
        </p:txBody>
      </p:sp>
      <p:sp>
        <p:nvSpPr>
          <p:cNvPr id="387" name="Google Shape;387;p55"/>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388" name="Google Shape;388;p55"/>
          <p:cNvSpPr txBox="1">
            <a:spLocks noGrp="1"/>
          </p:cNvSpPr>
          <p:nvPr>
            <p:ph type="body" idx="1"/>
          </p:nvPr>
        </p:nvSpPr>
        <p:spPr>
          <a:xfrm>
            <a:off x="499225" y="2187800"/>
            <a:ext cx="8232600" cy="29217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sz="1500">
              <a:solidFill>
                <a:schemeClr val="dk1"/>
              </a:solidFill>
            </a:endParaRPr>
          </a:p>
          <a:p>
            <a:pPr marL="457200" lvl="0" indent="-323850" algn="l" rtl="0">
              <a:lnSpc>
                <a:spcPct val="150000"/>
              </a:lnSpc>
              <a:spcBef>
                <a:spcPts val="1000"/>
              </a:spcBef>
              <a:spcAft>
                <a:spcPts val="0"/>
              </a:spcAft>
              <a:buSzPts val="1500"/>
              <a:buChar char="●"/>
            </a:pPr>
            <a:r>
              <a:rPr lang="en" sz="1500">
                <a:solidFill>
                  <a:schemeClr val="dk1"/>
                </a:solidFill>
              </a:rPr>
              <a:t>Error</a:t>
            </a:r>
            <a:endParaRPr sz="1500">
              <a:solidFill>
                <a:srgbClr val="3C78D8"/>
              </a:solidFill>
            </a:endParaRPr>
          </a:p>
          <a:p>
            <a:pPr marL="457200" lvl="0" indent="-323850" algn="l" rtl="0">
              <a:lnSpc>
                <a:spcPct val="150000"/>
              </a:lnSpc>
              <a:spcBef>
                <a:spcPts val="0"/>
              </a:spcBef>
              <a:spcAft>
                <a:spcPts val="0"/>
              </a:spcAft>
              <a:buSzPts val="1500"/>
              <a:buChar char="●"/>
            </a:pPr>
            <a:r>
              <a:rPr lang="en" sz="1500">
                <a:solidFill>
                  <a:schemeClr val="dk1"/>
                </a:solidFill>
              </a:rPr>
              <a:t>Outlier</a:t>
            </a:r>
            <a:endParaRPr sz="1500">
              <a:solidFill>
                <a:schemeClr val="dk1"/>
              </a:solidFill>
            </a:endParaRPr>
          </a:p>
          <a:p>
            <a:pPr marL="457200" lvl="0" indent="-323850" algn="l" rtl="0">
              <a:lnSpc>
                <a:spcPct val="150000"/>
              </a:lnSpc>
              <a:spcBef>
                <a:spcPts val="0"/>
              </a:spcBef>
              <a:spcAft>
                <a:spcPts val="0"/>
              </a:spcAft>
              <a:buSzPts val="1500"/>
              <a:buChar char="●"/>
            </a:pPr>
            <a:r>
              <a:rPr lang="en" sz="1500">
                <a:solidFill>
                  <a:schemeClr val="dk1"/>
                </a:solidFill>
              </a:rPr>
              <a:t>Median</a:t>
            </a:r>
            <a:endParaRPr sz="1500">
              <a:solidFill>
                <a:schemeClr val="dk1"/>
              </a:solidFill>
            </a:endParaRPr>
          </a:p>
          <a:p>
            <a:pPr marL="457200" lvl="0" indent="-323850" algn="l" rtl="0">
              <a:lnSpc>
                <a:spcPct val="150000"/>
              </a:lnSpc>
              <a:spcBef>
                <a:spcPts val="0"/>
              </a:spcBef>
              <a:spcAft>
                <a:spcPts val="0"/>
              </a:spcAft>
              <a:buSzPts val="1500"/>
              <a:buChar char="●"/>
            </a:pPr>
            <a:r>
              <a:rPr lang="en" sz="1500">
                <a:solidFill>
                  <a:schemeClr val="dk1"/>
                </a:solidFill>
              </a:rPr>
              <a:t>Mode</a:t>
            </a:r>
            <a:endParaRPr sz="15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6"/>
          <p:cNvSpPr txBox="1">
            <a:spLocks noGrp="1"/>
          </p:cNvSpPr>
          <p:nvPr>
            <p:ph type="title"/>
          </p:nvPr>
        </p:nvSpPr>
        <p:spPr>
          <a:xfrm>
            <a:off x="506875" y="1878975"/>
            <a:ext cx="8130300" cy="1385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Missing Data and Correlation Analysis</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7"/>
          <p:cNvSpPr txBox="1">
            <a:spLocks noGrp="1"/>
          </p:cNvSpPr>
          <p:nvPr>
            <p:ph type="title"/>
          </p:nvPr>
        </p:nvSpPr>
        <p:spPr>
          <a:xfrm>
            <a:off x="550375" y="2266050"/>
            <a:ext cx="8130300" cy="611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Missing Data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8"/>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What is Missing Data and How Does it Occur?</a:t>
            </a:r>
            <a:endParaRPr sz="1400">
              <a:solidFill>
                <a:schemeClr val="lt2"/>
              </a:solidFill>
              <a:latin typeface="Poppins"/>
              <a:ea typeface="Poppins"/>
              <a:cs typeface="Poppins"/>
              <a:sym typeface="Poppins"/>
            </a:endParaRPr>
          </a:p>
        </p:txBody>
      </p:sp>
      <p:sp>
        <p:nvSpPr>
          <p:cNvPr id="404" name="Google Shape;404;p58"/>
          <p:cNvSpPr txBox="1">
            <a:spLocks noGrp="1"/>
          </p:cNvSpPr>
          <p:nvPr>
            <p:ph type="body" idx="1"/>
          </p:nvPr>
        </p:nvSpPr>
        <p:spPr>
          <a:xfrm>
            <a:off x="499225" y="1461625"/>
            <a:ext cx="8232600" cy="10674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a:solidFill>
                  <a:schemeClr val="dk1"/>
                </a:solidFill>
              </a:rPr>
              <a:t>If values are simply absent or contain NaN (not a number) for any feature in a given dataset, we have missing data. This will cause issues with many machine learning algorithms</a:t>
            </a:r>
            <a:endParaRPr>
              <a:solidFill>
                <a:schemeClr val="dk1"/>
              </a:solidFill>
            </a:endParaRPr>
          </a:p>
        </p:txBody>
      </p:sp>
      <p:sp>
        <p:nvSpPr>
          <p:cNvPr id="405" name="Google Shape;405;p58"/>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406" name="Google Shape;406;p58"/>
          <p:cNvSpPr txBox="1">
            <a:spLocks noGrp="1"/>
          </p:cNvSpPr>
          <p:nvPr>
            <p:ph type="body" idx="1"/>
          </p:nvPr>
        </p:nvSpPr>
        <p:spPr>
          <a:xfrm>
            <a:off x="455725" y="2529025"/>
            <a:ext cx="82326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How Does it Occur?</a:t>
            </a:r>
            <a:endParaRPr b="1" u="sng">
              <a:solidFill>
                <a:schemeClr val="dk1"/>
              </a:solidFill>
            </a:endParaRPr>
          </a:p>
        </p:txBody>
      </p:sp>
      <p:sp>
        <p:nvSpPr>
          <p:cNvPr id="407" name="Google Shape;407;p58"/>
          <p:cNvSpPr txBox="1">
            <a:spLocks noGrp="1"/>
          </p:cNvSpPr>
          <p:nvPr>
            <p:ph type="body" idx="1"/>
          </p:nvPr>
        </p:nvSpPr>
        <p:spPr>
          <a:xfrm>
            <a:off x="455725" y="2763850"/>
            <a:ext cx="8232600" cy="14385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1000"/>
              </a:spcBef>
              <a:spcAft>
                <a:spcPts val="0"/>
              </a:spcAft>
              <a:buSzPts val="1400"/>
              <a:buChar char="●"/>
            </a:pPr>
            <a:r>
              <a:rPr lang="en">
                <a:solidFill>
                  <a:schemeClr val="dk1"/>
                </a:solidFill>
              </a:rPr>
              <a:t>Corrupt data</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Human error during data entry</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Incorrect / Wrong sensor readings</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Software bugs in data processing pipeline</a:t>
            </a:r>
            <a:endParaRPr>
              <a:solidFill>
                <a:schemeClr val="dk1"/>
              </a:solidFill>
            </a:endParaRPr>
          </a:p>
        </p:txBody>
      </p:sp>
      <p:pic>
        <p:nvPicPr>
          <p:cNvPr id="408" name="Google Shape;408;p58"/>
          <p:cNvPicPr preferRelativeResize="0"/>
          <p:nvPr/>
        </p:nvPicPr>
        <p:blipFill>
          <a:blip r:embed="rId3">
            <a:alphaModFix/>
          </a:blip>
          <a:stretch>
            <a:fillRect/>
          </a:stretch>
        </p:blipFill>
        <p:spPr>
          <a:xfrm>
            <a:off x="5151446" y="2165651"/>
            <a:ext cx="2210849" cy="28623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9"/>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How Do We Deal with Missing Data?</a:t>
            </a:r>
            <a:endParaRPr sz="1400">
              <a:solidFill>
                <a:schemeClr val="lt2"/>
              </a:solidFill>
              <a:latin typeface="Poppins"/>
              <a:ea typeface="Poppins"/>
              <a:cs typeface="Poppins"/>
              <a:sym typeface="Poppins"/>
            </a:endParaRPr>
          </a:p>
        </p:txBody>
      </p:sp>
      <p:sp>
        <p:nvSpPr>
          <p:cNvPr id="414" name="Google Shape;414;p59"/>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415" name="Google Shape;415;p59"/>
          <p:cNvSpPr txBox="1">
            <a:spLocks noGrp="1"/>
          </p:cNvSpPr>
          <p:nvPr>
            <p:ph type="body" idx="1"/>
          </p:nvPr>
        </p:nvSpPr>
        <p:spPr>
          <a:xfrm>
            <a:off x="531925" y="1277725"/>
            <a:ext cx="82326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Methods of Dealing with Missing Data</a:t>
            </a:r>
            <a:endParaRPr b="1" u="sng">
              <a:solidFill>
                <a:schemeClr val="dk1"/>
              </a:solidFill>
            </a:endParaRPr>
          </a:p>
        </p:txBody>
      </p:sp>
      <p:sp>
        <p:nvSpPr>
          <p:cNvPr id="416" name="Google Shape;416;p59"/>
          <p:cNvSpPr txBox="1">
            <a:spLocks noGrp="1"/>
          </p:cNvSpPr>
          <p:nvPr>
            <p:ph type="body" idx="1"/>
          </p:nvPr>
        </p:nvSpPr>
        <p:spPr>
          <a:xfrm>
            <a:off x="575425" y="1588938"/>
            <a:ext cx="8232600" cy="14385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1000"/>
              </a:spcBef>
              <a:spcAft>
                <a:spcPts val="0"/>
              </a:spcAft>
              <a:buSzPts val="1400"/>
              <a:buChar char="●"/>
            </a:pPr>
            <a:r>
              <a:rPr lang="en">
                <a:solidFill>
                  <a:schemeClr val="dk1"/>
                </a:solidFill>
              </a:rPr>
              <a:t>Remove rows or column with missing data</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Impute with mean or median (numerical feature)</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Impute with mode (categorical feature)</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Imputation with forward fill and backward fill</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Predict the missing values using a machine learning model</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0"/>
          <p:cNvSpPr txBox="1">
            <a:spLocks noGrp="1"/>
          </p:cNvSpPr>
          <p:nvPr>
            <p:ph type="title"/>
          </p:nvPr>
        </p:nvSpPr>
        <p:spPr>
          <a:xfrm>
            <a:off x="506850" y="2276250"/>
            <a:ext cx="8130300" cy="59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Correlation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550375" y="2255850"/>
            <a:ext cx="8130300" cy="631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800"/>
              <a:t>Agenda</a:t>
            </a:r>
            <a:endParaRPr sz="3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1"/>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Correlation Analysis</a:t>
            </a:r>
            <a:endParaRPr sz="1400">
              <a:solidFill>
                <a:schemeClr val="lt2"/>
              </a:solidFill>
              <a:latin typeface="Poppins"/>
              <a:ea typeface="Poppins"/>
              <a:cs typeface="Poppins"/>
              <a:sym typeface="Poppins"/>
            </a:endParaRPr>
          </a:p>
        </p:txBody>
      </p:sp>
      <p:sp>
        <p:nvSpPr>
          <p:cNvPr id="427" name="Google Shape;427;p61"/>
          <p:cNvSpPr txBox="1">
            <a:spLocks noGrp="1"/>
          </p:cNvSpPr>
          <p:nvPr>
            <p:ph type="body" idx="1"/>
          </p:nvPr>
        </p:nvSpPr>
        <p:spPr>
          <a:xfrm>
            <a:off x="499225" y="1314963"/>
            <a:ext cx="8232600" cy="10674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a:solidFill>
                  <a:schemeClr val="dk1"/>
                </a:solidFill>
              </a:rPr>
              <a:t>Correlation analysis is a statistical method that is used to discover if there is a relationship between two variables or datasets, and how strong that relationship may be.</a:t>
            </a:r>
            <a:endParaRPr>
              <a:solidFill>
                <a:schemeClr val="dk1"/>
              </a:solidFill>
            </a:endParaRPr>
          </a:p>
        </p:txBody>
      </p:sp>
      <p:sp>
        <p:nvSpPr>
          <p:cNvPr id="428" name="Google Shape;428;p61"/>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429" name="Google Shape;429;p61"/>
          <p:cNvSpPr txBox="1">
            <a:spLocks noGrp="1"/>
          </p:cNvSpPr>
          <p:nvPr>
            <p:ph type="body" idx="1"/>
          </p:nvPr>
        </p:nvSpPr>
        <p:spPr>
          <a:xfrm>
            <a:off x="499225" y="2382150"/>
            <a:ext cx="82326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Correlation Coefficients</a:t>
            </a:r>
            <a:endParaRPr b="1" u="sng">
              <a:solidFill>
                <a:schemeClr val="dk1"/>
              </a:solidFill>
            </a:endParaRPr>
          </a:p>
        </p:txBody>
      </p:sp>
      <p:sp>
        <p:nvSpPr>
          <p:cNvPr id="430" name="Google Shape;430;p61"/>
          <p:cNvSpPr txBox="1">
            <a:spLocks noGrp="1"/>
          </p:cNvSpPr>
          <p:nvPr>
            <p:ph type="body" idx="1"/>
          </p:nvPr>
        </p:nvSpPr>
        <p:spPr>
          <a:xfrm>
            <a:off x="412175" y="3264525"/>
            <a:ext cx="8232600" cy="14385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1000"/>
              </a:spcBef>
              <a:spcAft>
                <a:spcPts val="0"/>
              </a:spcAft>
              <a:buSzPts val="1400"/>
              <a:buChar char="●"/>
            </a:pPr>
            <a:r>
              <a:rPr lang="en">
                <a:solidFill>
                  <a:schemeClr val="dk1"/>
                </a:solidFill>
              </a:rPr>
              <a:t>Spearman Correlation Coefficient</a:t>
            </a:r>
            <a:endParaRPr>
              <a:solidFill>
                <a:schemeClr val="dk1"/>
              </a:solidFill>
            </a:endParaRPr>
          </a:p>
          <a:p>
            <a:pPr marL="457200" lvl="0" indent="-317500" algn="l" rtl="0">
              <a:lnSpc>
                <a:spcPct val="150000"/>
              </a:lnSpc>
              <a:spcBef>
                <a:spcPts val="0"/>
              </a:spcBef>
              <a:spcAft>
                <a:spcPts val="0"/>
              </a:spcAft>
              <a:buSzPts val="1400"/>
              <a:buChar char="●"/>
            </a:pPr>
            <a:r>
              <a:rPr lang="en">
                <a:solidFill>
                  <a:schemeClr val="dk1"/>
                </a:solidFill>
              </a:rPr>
              <a:t>Pearson Correlation Coefficient</a:t>
            </a:r>
            <a:endParaRPr>
              <a:solidFill>
                <a:schemeClr val="dk1"/>
              </a:solidFill>
            </a:endParaRPr>
          </a:p>
        </p:txBody>
      </p:sp>
      <p:sp>
        <p:nvSpPr>
          <p:cNvPr id="431" name="Google Shape;431;p61"/>
          <p:cNvSpPr txBox="1">
            <a:spLocks noGrp="1"/>
          </p:cNvSpPr>
          <p:nvPr>
            <p:ph type="body" idx="1"/>
          </p:nvPr>
        </p:nvSpPr>
        <p:spPr>
          <a:xfrm>
            <a:off x="499225" y="3011500"/>
            <a:ext cx="8232600" cy="10674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a:solidFill>
                  <a:schemeClr val="dk1"/>
                </a:solidFill>
              </a:rPr>
              <a:t>A correlation coefficient is a statistical measure of the strength of the relationship between the relative movements of two variables.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2"/>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Pearson vs Spearman Correlation Coefficient</a:t>
            </a:r>
            <a:endParaRPr sz="1400">
              <a:solidFill>
                <a:schemeClr val="lt2"/>
              </a:solidFill>
              <a:latin typeface="Poppins"/>
              <a:ea typeface="Poppins"/>
              <a:cs typeface="Poppins"/>
              <a:sym typeface="Poppins"/>
            </a:endParaRPr>
          </a:p>
        </p:txBody>
      </p:sp>
      <p:sp>
        <p:nvSpPr>
          <p:cNvPr id="437" name="Google Shape;437;p62"/>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438" name="Google Shape;438;p62"/>
          <p:cNvSpPr txBox="1">
            <a:spLocks noGrp="1"/>
          </p:cNvSpPr>
          <p:nvPr>
            <p:ph type="body" idx="1"/>
          </p:nvPr>
        </p:nvSpPr>
        <p:spPr>
          <a:xfrm>
            <a:off x="1094475" y="1200300"/>
            <a:ext cx="18987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Pearson Coefficient</a:t>
            </a:r>
            <a:endParaRPr b="1" u="sng">
              <a:solidFill>
                <a:schemeClr val="dk1"/>
              </a:solidFill>
            </a:endParaRPr>
          </a:p>
        </p:txBody>
      </p:sp>
      <p:sp>
        <p:nvSpPr>
          <p:cNvPr id="439" name="Google Shape;439;p62"/>
          <p:cNvSpPr txBox="1">
            <a:spLocks noGrp="1"/>
          </p:cNvSpPr>
          <p:nvPr>
            <p:ph type="body" idx="1"/>
          </p:nvPr>
        </p:nvSpPr>
        <p:spPr>
          <a:xfrm>
            <a:off x="6315675" y="1168300"/>
            <a:ext cx="2048700" cy="3792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1000"/>
              </a:spcAft>
              <a:buNone/>
            </a:pPr>
            <a:r>
              <a:rPr lang="en" b="1" u="sng">
                <a:solidFill>
                  <a:schemeClr val="dk1"/>
                </a:solidFill>
              </a:rPr>
              <a:t>Spearman Coefficient</a:t>
            </a:r>
            <a:endParaRPr b="1" u="sng">
              <a:solidFill>
                <a:schemeClr val="dk1"/>
              </a:solidFill>
            </a:endParaRPr>
          </a:p>
        </p:txBody>
      </p:sp>
      <p:cxnSp>
        <p:nvCxnSpPr>
          <p:cNvPr id="440" name="Google Shape;440;p62"/>
          <p:cNvCxnSpPr>
            <a:stCxn id="436" idx="2"/>
          </p:cNvCxnSpPr>
          <p:nvPr/>
        </p:nvCxnSpPr>
        <p:spPr>
          <a:xfrm flipH="1">
            <a:off x="4547125" y="1168296"/>
            <a:ext cx="24900" cy="3889500"/>
          </a:xfrm>
          <a:prstGeom prst="straightConnector1">
            <a:avLst/>
          </a:prstGeom>
          <a:noFill/>
          <a:ln w="9525" cap="flat" cmpd="sng">
            <a:solidFill>
              <a:schemeClr val="dk2"/>
            </a:solidFill>
            <a:prstDash val="solid"/>
            <a:round/>
            <a:headEnd type="none" w="med" len="med"/>
            <a:tailEnd type="none" w="med" len="med"/>
          </a:ln>
        </p:spPr>
      </p:cxnSp>
      <p:sp>
        <p:nvSpPr>
          <p:cNvPr id="441" name="Google Shape;441;p62"/>
          <p:cNvSpPr txBox="1">
            <a:spLocks noGrp="1"/>
          </p:cNvSpPr>
          <p:nvPr>
            <p:ph type="body" idx="1"/>
          </p:nvPr>
        </p:nvSpPr>
        <p:spPr>
          <a:xfrm>
            <a:off x="296675" y="1310850"/>
            <a:ext cx="4015500" cy="9417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1000"/>
              </a:spcBef>
              <a:spcAft>
                <a:spcPts val="0"/>
              </a:spcAft>
              <a:buSzPts val="1400"/>
              <a:buChar char="●"/>
            </a:pPr>
            <a:r>
              <a:rPr lang="en">
                <a:solidFill>
                  <a:schemeClr val="dk1"/>
                </a:solidFill>
              </a:rPr>
              <a:t>The Pearson correlation, represented by “r”, can only evaluate a linear relationship between two continuous variables.</a:t>
            </a:r>
            <a:endParaRPr>
              <a:solidFill>
                <a:schemeClr val="dk1"/>
              </a:solidFill>
            </a:endParaRPr>
          </a:p>
        </p:txBody>
      </p:sp>
      <p:sp>
        <p:nvSpPr>
          <p:cNvPr id="442" name="Google Shape;442;p62"/>
          <p:cNvSpPr txBox="1">
            <a:spLocks noGrp="1"/>
          </p:cNvSpPr>
          <p:nvPr>
            <p:ph type="body" idx="1"/>
          </p:nvPr>
        </p:nvSpPr>
        <p:spPr>
          <a:xfrm>
            <a:off x="4806975" y="1781700"/>
            <a:ext cx="4015500" cy="941700"/>
          </a:xfrm>
          <a:prstGeom prst="rect">
            <a:avLst/>
          </a:prstGeom>
        </p:spPr>
        <p:txBody>
          <a:bodyPr spcFirstLastPara="1" wrap="square" lIns="0" tIns="0" rIns="182875" bIns="0" anchor="t" anchorCtr="0">
            <a:noAutofit/>
          </a:bodyPr>
          <a:lstStyle/>
          <a:p>
            <a:pPr marL="457200" lvl="0" indent="-317500" algn="l" rtl="0">
              <a:lnSpc>
                <a:spcPct val="150000"/>
              </a:lnSpc>
              <a:spcBef>
                <a:spcPts val="0"/>
              </a:spcBef>
              <a:spcAft>
                <a:spcPts val="0"/>
              </a:spcAft>
              <a:buSzPts val="1400"/>
              <a:buChar char="●"/>
            </a:pPr>
            <a:r>
              <a:rPr lang="en">
                <a:solidFill>
                  <a:schemeClr val="dk1"/>
                </a:solidFill>
              </a:rPr>
              <a:t>The spearman correlation, represented by “</a:t>
            </a:r>
            <a:r>
              <a:rPr lang="en" sz="1050" b="1">
                <a:solidFill>
                  <a:srgbClr val="202122"/>
                </a:solidFill>
              </a:rPr>
              <a:t>ρ</a:t>
            </a:r>
            <a:r>
              <a:rPr lang="en"/>
              <a:t>”, can evaluate a monotonic relationship between two variables and is based on the ranked values for each variable rather than the raw data.</a:t>
            </a:r>
            <a:r>
              <a:rPr lang="en">
                <a:solidFill>
                  <a:schemeClr val="dk1"/>
                </a:solidFill>
              </a:rPr>
              <a:t> </a:t>
            </a:r>
            <a:endParaRPr>
              <a:solidFill>
                <a:schemeClr val="dk1"/>
              </a:solidFill>
            </a:endParaRPr>
          </a:p>
        </p:txBody>
      </p:sp>
      <p:pic>
        <p:nvPicPr>
          <p:cNvPr id="443" name="Google Shape;443;p62"/>
          <p:cNvPicPr preferRelativeResize="0"/>
          <p:nvPr/>
        </p:nvPicPr>
        <p:blipFill>
          <a:blip r:embed="rId3">
            <a:alphaModFix/>
          </a:blip>
          <a:stretch>
            <a:fillRect/>
          </a:stretch>
        </p:blipFill>
        <p:spPr>
          <a:xfrm>
            <a:off x="574275" y="2838775"/>
            <a:ext cx="3288500" cy="2219025"/>
          </a:xfrm>
          <a:prstGeom prst="rect">
            <a:avLst/>
          </a:prstGeom>
          <a:noFill/>
          <a:ln>
            <a:noFill/>
          </a:ln>
        </p:spPr>
      </p:pic>
      <p:pic>
        <p:nvPicPr>
          <p:cNvPr id="444" name="Google Shape;444;p62"/>
          <p:cNvPicPr preferRelativeResize="0"/>
          <p:nvPr/>
        </p:nvPicPr>
        <p:blipFill>
          <a:blip r:embed="rId4">
            <a:alphaModFix/>
          </a:blip>
          <a:stretch>
            <a:fillRect/>
          </a:stretch>
        </p:blipFill>
        <p:spPr>
          <a:xfrm>
            <a:off x="6169588" y="3502176"/>
            <a:ext cx="1290280" cy="1456950"/>
          </a:xfrm>
          <a:prstGeom prst="rect">
            <a:avLst/>
          </a:prstGeom>
          <a:noFill/>
          <a:ln>
            <a:noFill/>
          </a:ln>
        </p:spPr>
      </p:pic>
      <p:pic>
        <p:nvPicPr>
          <p:cNvPr id="445" name="Google Shape;445;p62"/>
          <p:cNvPicPr preferRelativeResize="0"/>
          <p:nvPr/>
        </p:nvPicPr>
        <p:blipFill>
          <a:blip r:embed="rId5">
            <a:alphaModFix/>
          </a:blip>
          <a:stretch>
            <a:fillRect/>
          </a:stretch>
        </p:blipFill>
        <p:spPr>
          <a:xfrm>
            <a:off x="4637725" y="3502187"/>
            <a:ext cx="1281650" cy="1456925"/>
          </a:xfrm>
          <a:prstGeom prst="rect">
            <a:avLst/>
          </a:prstGeom>
          <a:noFill/>
          <a:ln>
            <a:noFill/>
          </a:ln>
        </p:spPr>
      </p:pic>
      <p:pic>
        <p:nvPicPr>
          <p:cNvPr id="446" name="Google Shape;446;p62"/>
          <p:cNvPicPr preferRelativeResize="0"/>
          <p:nvPr/>
        </p:nvPicPr>
        <p:blipFill rotWithShape="1">
          <a:blip r:embed="rId6">
            <a:alphaModFix/>
          </a:blip>
          <a:srcRect t="806" b="806"/>
          <a:stretch/>
        </p:blipFill>
        <p:spPr>
          <a:xfrm>
            <a:off x="7669538" y="3502176"/>
            <a:ext cx="1290280" cy="1456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3"/>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How Does Correlation Analysis Help?</a:t>
            </a:r>
            <a:endParaRPr sz="1400">
              <a:solidFill>
                <a:schemeClr val="lt2"/>
              </a:solidFill>
              <a:latin typeface="Poppins"/>
              <a:ea typeface="Poppins"/>
              <a:cs typeface="Poppins"/>
              <a:sym typeface="Poppins"/>
            </a:endParaRPr>
          </a:p>
        </p:txBody>
      </p:sp>
      <p:sp>
        <p:nvSpPr>
          <p:cNvPr id="452" name="Google Shape;452;p63"/>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32</a:t>
            </a:fld>
            <a:endParaRPr/>
          </a:p>
        </p:txBody>
      </p:sp>
      <p:sp>
        <p:nvSpPr>
          <p:cNvPr id="453" name="Google Shape;453;p63"/>
          <p:cNvSpPr txBox="1">
            <a:spLocks noGrp="1"/>
          </p:cNvSpPr>
          <p:nvPr>
            <p:ph type="body" idx="1"/>
          </p:nvPr>
        </p:nvSpPr>
        <p:spPr>
          <a:xfrm>
            <a:off x="412175" y="1200300"/>
            <a:ext cx="8232600" cy="14385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a:solidFill>
                <a:schemeClr val="dk1"/>
              </a:solidFill>
            </a:endParaRPr>
          </a:p>
          <a:p>
            <a:pPr marL="457200" lvl="0" indent="-317500" algn="l" rtl="0">
              <a:lnSpc>
                <a:spcPct val="200000"/>
              </a:lnSpc>
              <a:spcBef>
                <a:spcPts val="1000"/>
              </a:spcBef>
              <a:spcAft>
                <a:spcPts val="0"/>
              </a:spcAft>
              <a:buSzPts val="1400"/>
              <a:buChar char="●"/>
            </a:pPr>
            <a:r>
              <a:rPr lang="en">
                <a:solidFill>
                  <a:schemeClr val="dk1"/>
                </a:solidFill>
              </a:rPr>
              <a:t>Correlation analysis can help to trim the dataset by removing features with very low correlation. This would help decrease storage needs and increase model performance.</a:t>
            </a:r>
            <a:endParaRPr>
              <a:solidFill>
                <a:schemeClr val="dk1"/>
              </a:solidFill>
            </a:endParaRPr>
          </a:p>
          <a:p>
            <a:pPr marL="457200" lvl="0" indent="-317500" algn="l" rtl="0">
              <a:lnSpc>
                <a:spcPct val="200000"/>
              </a:lnSpc>
              <a:spcBef>
                <a:spcPts val="0"/>
              </a:spcBef>
              <a:spcAft>
                <a:spcPts val="0"/>
              </a:spcAft>
              <a:buSzPts val="1400"/>
              <a:buChar char="●"/>
            </a:pPr>
            <a:r>
              <a:rPr lang="en">
                <a:solidFill>
                  <a:schemeClr val="dk1"/>
                </a:solidFill>
              </a:rPr>
              <a:t>We could use this to keep only one of two highly correlated features (multicollinearity).</a:t>
            </a:r>
            <a:endParaRPr>
              <a:solidFill>
                <a:schemeClr val="dk1"/>
              </a:solidFill>
            </a:endParaRPr>
          </a:p>
          <a:p>
            <a:pPr marL="457200" lvl="0" indent="-317500" algn="l" rtl="0">
              <a:lnSpc>
                <a:spcPct val="200000"/>
              </a:lnSpc>
              <a:spcBef>
                <a:spcPts val="0"/>
              </a:spcBef>
              <a:spcAft>
                <a:spcPts val="0"/>
              </a:spcAft>
              <a:buSzPts val="1400"/>
              <a:buChar char="●"/>
            </a:pPr>
            <a:r>
              <a:rPr lang="en">
                <a:solidFill>
                  <a:schemeClr val="dk1"/>
                </a:solidFill>
              </a:rPr>
              <a:t>Correlation analysis could even help with our choice of model when it comes to machine learning</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4"/>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Correlation and Causation</a:t>
            </a:r>
            <a:endParaRPr sz="1400">
              <a:solidFill>
                <a:schemeClr val="lt2"/>
              </a:solidFill>
              <a:latin typeface="Poppins"/>
              <a:ea typeface="Poppins"/>
              <a:cs typeface="Poppins"/>
              <a:sym typeface="Poppins"/>
            </a:endParaRPr>
          </a:p>
        </p:txBody>
      </p:sp>
      <p:sp>
        <p:nvSpPr>
          <p:cNvPr id="459" name="Google Shape;459;p64"/>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33</a:t>
            </a:fld>
            <a:endParaRPr/>
          </a:p>
        </p:txBody>
      </p:sp>
      <p:sp>
        <p:nvSpPr>
          <p:cNvPr id="460" name="Google Shape;460;p64"/>
          <p:cNvSpPr txBox="1">
            <a:spLocks noGrp="1"/>
          </p:cNvSpPr>
          <p:nvPr>
            <p:ph type="body" idx="1"/>
          </p:nvPr>
        </p:nvSpPr>
        <p:spPr>
          <a:xfrm>
            <a:off x="412175" y="1200300"/>
            <a:ext cx="8232600" cy="14385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1000"/>
              </a:spcAft>
              <a:buNone/>
            </a:pPr>
            <a:r>
              <a:rPr lang="en" b="1">
                <a:solidFill>
                  <a:schemeClr val="dk1"/>
                </a:solidFill>
              </a:rPr>
              <a:t>Correlation</a:t>
            </a:r>
            <a:r>
              <a:rPr lang="en">
                <a:solidFill>
                  <a:schemeClr val="dk1"/>
                </a:solidFill>
              </a:rPr>
              <a:t> techniques indicates if there is any relationship between two variables. </a:t>
            </a:r>
            <a:r>
              <a:rPr lang="en" b="1">
                <a:solidFill>
                  <a:schemeClr val="dk1"/>
                </a:solidFill>
              </a:rPr>
              <a:t>Causation</a:t>
            </a:r>
            <a:r>
              <a:rPr lang="en">
                <a:solidFill>
                  <a:schemeClr val="dk1"/>
                </a:solidFill>
              </a:rPr>
              <a:t> indicates that one event is the result of the occurrence of the other event, or that there is a causal relationship between the two events.</a:t>
            </a:r>
            <a:endParaRPr>
              <a:solidFill>
                <a:schemeClr val="dk1"/>
              </a:solidFill>
            </a:endParaRPr>
          </a:p>
        </p:txBody>
      </p:sp>
      <p:sp>
        <p:nvSpPr>
          <p:cNvPr id="461" name="Google Shape;461;p64"/>
          <p:cNvSpPr txBox="1">
            <a:spLocks noGrp="1"/>
          </p:cNvSpPr>
          <p:nvPr>
            <p:ph type="body" idx="1"/>
          </p:nvPr>
        </p:nvSpPr>
        <p:spPr>
          <a:xfrm>
            <a:off x="412175" y="2460250"/>
            <a:ext cx="8232600" cy="14385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1000"/>
              </a:spcAft>
              <a:buNone/>
            </a:pPr>
            <a:r>
              <a:rPr lang="en" b="1">
                <a:solidFill>
                  <a:schemeClr val="dk1"/>
                </a:solidFill>
              </a:rPr>
              <a:t>Causation Example: </a:t>
            </a:r>
            <a:r>
              <a:rPr lang="en"/>
              <a:t>When a person is exercising then the amount of calories burning goes up every minute. Former is causing the latter to happen.</a:t>
            </a:r>
            <a:endParaRPr>
              <a:solidFill>
                <a:schemeClr val="dk1"/>
              </a:solidFill>
            </a:endParaRPr>
          </a:p>
        </p:txBody>
      </p:sp>
      <p:sp>
        <p:nvSpPr>
          <p:cNvPr id="462" name="Google Shape;462;p64"/>
          <p:cNvSpPr txBox="1">
            <a:spLocks noGrp="1"/>
          </p:cNvSpPr>
          <p:nvPr>
            <p:ph type="body" idx="1"/>
          </p:nvPr>
        </p:nvSpPr>
        <p:spPr>
          <a:xfrm>
            <a:off x="1645625" y="3704875"/>
            <a:ext cx="5540400" cy="393600"/>
          </a:xfrm>
          <a:prstGeom prst="rect">
            <a:avLst/>
          </a:prstGeom>
        </p:spPr>
        <p:txBody>
          <a:bodyPr spcFirstLastPara="1" wrap="square" lIns="0" tIns="0" rIns="182875" bIns="0" anchor="t" anchorCtr="0">
            <a:noAutofit/>
          </a:bodyPr>
          <a:lstStyle/>
          <a:p>
            <a:pPr marL="0" lvl="0" indent="0" algn="ctr" rtl="0">
              <a:lnSpc>
                <a:spcPct val="150000"/>
              </a:lnSpc>
              <a:spcBef>
                <a:spcPts val="0"/>
              </a:spcBef>
              <a:spcAft>
                <a:spcPts val="1000"/>
              </a:spcAft>
              <a:buNone/>
            </a:pPr>
            <a:r>
              <a:rPr lang="en" sz="1700" b="1">
                <a:solidFill>
                  <a:schemeClr val="dk2"/>
                </a:solidFill>
              </a:rPr>
              <a:t>CORRELATION DOES NOT IMPLY CAUSATION</a:t>
            </a:r>
            <a:endParaRPr sz="17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5"/>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Correlation Does Not Imply Causation</a:t>
            </a:r>
            <a:endParaRPr sz="1400">
              <a:solidFill>
                <a:schemeClr val="lt2"/>
              </a:solidFill>
              <a:latin typeface="Poppins"/>
              <a:ea typeface="Poppins"/>
              <a:cs typeface="Poppins"/>
              <a:sym typeface="Poppins"/>
            </a:endParaRPr>
          </a:p>
        </p:txBody>
      </p:sp>
      <p:sp>
        <p:nvSpPr>
          <p:cNvPr id="468" name="Google Shape;468;p65"/>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34</a:t>
            </a:fld>
            <a:endParaRPr/>
          </a:p>
        </p:txBody>
      </p:sp>
      <p:pic>
        <p:nvPicPr>
          <p:cNvPr id="469" name="Google Shape;469;p65"/>
          <p:cNvPicPr preferRelativeResize="0"/>
          <p:nvPr/>
        </p:nvPicPr>
        <p:blipFill>
          <a:blip r:embed="rId3">
            <a:alphaModFix/>
          </a:blip>
          <a:stretch>
            <a:fillRect/>
          </a:stretch>
        </p:blipFill>
        <p:spPr>
          <a:xfrm>
            <a:off x="745525" y="1985850"/>
            <a:ext cx="1539974" cy="641000"/>
          </a:xfrm>
          <a:prstGeom prst="rect">
            <a:avLst/>
          </a:prstGeom>
          <a:noFill/>
          <a:ln>
            <a:noFill/>
          </a:ln>
        </p:spPr>
      </p:pic>
      <p:pic>
        <p:nvPicPr>
          <p:cNvPr id="470" name="Google Shape;470;p65"/>
          <p:cNvPicPr preferRelativeResize="0"/>
          <p:nvPr/>
        </p:nvPicPr>
        <p:blipFill>
          <a:blip r:embed="rId4">
            <a:alphaModFix/>
          </a:blip>
          <a:stretch>
            <a:fillRect/>
          </a:stretch>
        </p:blipFill>
        <p:spPr>
          <a:xfrm>
            <a:off x="6101925" y="1824238"/>
            <a:ext cx="1539974" cy="892665"/>
          </a:xfrm>
          <a:prstGeom prst="rect">
            <a:avLst/>
          </a:prstGeom>
          <a:noFill/>
          <a:ln>
            <a:noFill/>
          </a:ln>
        </p:spPr>
      </p:pic>
      <p:pic>
        <p:nvPicPr>
          <p:cNvPr id="471" name="Google Shape;471;p65"/>
          <p:cNvPicPr preferRelativeResize="0"/>
          <p:nvPr/>
        </p:nvPicPr>
        <p:blipFill>
          <a:blip r:embed="rId5">
            <a:alphaModFix/>
          </a:blip>
          <a:stretch>
            <a:fillRect/>
          </a:stretch>
        </p:blipFill>
        <p:spPr>
          <a:xfrm>
            <a:off x="3885300" y="874875"/>
            <a:ext cx="672117" cy="1110973"/>
          </a:xfrm>
          <a:prstGeom prst="rect">
            <a:avLst/>
          </a:prstGeom>
          <a:noFill/>
          <a:ln>
            <a:noFill/>
          </a:ln>
        </p:spPr>
      </p:pic>
      <p:sp>
        <p:nvSpPr>
          <p:cNvPr id="472" name="Google Shape;472;p65"/>
          <p:cNvSpPr txBox="1">
            <a:spLocks noGrp="1"/>
          </p:cNvSpPr>
          <p:nvPr>
            <p:ph type="body" idx="1"/>
          </p:nvPr>
        </p:nvSpPr>
        <p:spPr>
          <a:xfrm>
            <a:off x="1281375" y="2676750"/>
            <a:ext cx="780600" cy="4809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1000"/>
              </a:spcAft>
              <a:buNone/>
            </a:pPr>
            <a:r>
              <a:rPr lang="en" b="1">
                <a:solidFill>
                  <a:schemeClr val="dk1"/>
                </a:solidFill>
              </a:rPr>
              <a:t>Sales</a:t>
            </a:r>
            <a:endParaRPr>
              <a:solidFill>
                <a:schemeClr val="dk1"/>
              </a:solidFill>
            </a:endParaRPr>
          </a:p>
        </p:txBody>
      </p:sp>
      <p:sp>
        <p:nvSpPr>
          <p:cNvPr id="473" name="Google Shape;473;p65"/>
          <p:cNvSpPr txBox="1">
            <a:spLocks noGrp="1"/>
          </p:cNvSpPr>
          <p:nvPr>
            <p:ph type="body" idx="1"/>
          </p:nvPr>
        </p:nvSpPr>
        <p:spPr>
          <a:xfrm>
            <a:off x="6340988" y="2716913"/>
            <a:ext cx="1400700" cy="4809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1000"/>
              </a:spcAft>
              <a:buNone/>
            </a:pPr>
            <a:r>
              <a:rPr lang="en" b="1">
                <a:solidFill>
                  <a:schemeClr val="dk1"/>
                </a:solidFill>
              </a:rPr>
              <a:t>Consumption</a:t>
            </a:r>
            <a:endParaRPr>
              <a:solidFill>
                <a:schemeClr val="dk1"/>
              </a:solidFill>
            </a:endParaRPr>
          </a:p>
        </p:txBody>
      </p:sp>
      <p:cxnSp>
        <p:nvCxnSpPr>
          <p:cNvPr id="474" name="Google Shape;474;p65"/>
          <p:cNvCxnSpPr/>
          <p:nvPr/>
        </p:nvCxnSpPr>
        <p:spPr>
          <a:xfrm rot="10800000">
            <a:off x="1971975" y="2609400"/>
            <a:ext cx="0" cy="270900"/>
          </a:xfrm>
          <a:prstGeom prst="straightConnector1">
            <a:avLst/>
          </a:prstGeom>
          <a:noFill/>
          <a:ln w="19050" cap="flat" cmpd="sng">
            <a:solidFill>
              <a:srgbClr val="6AA84F"/>
            </a:solidFill>
            <a:prstDash val="solid"/>
            <a:round/>
            <a:headEnd type="none" w="med" len="med"/>
            <a:tailEnd type="triangle" w="med" len="med"/>
          </a:ln>
        </p:spPr>
      </p:cxnSp>
      <p:cxnSp>
        <p:nvCxnSpPr>
          <p:cNvPr id="475" name="Google Shape;475;p65"/>
          <p:cNvCxnSpPr/>
          <p:nvPr/>
        </p:nvCxnSpPr>
        <p:spPr>
          <a:xfrm rot="10800000">
            <a:off x="7589300" y="2623263"/>
            <a:ext cx="0" cy="270900"/>
          </a:xfrm>
          <a:prstGeom prst="straightConnector1">
            <a:avLst/>
          </a:prstGeom>
          <a:noFill/>
          <a:ln w="19050" cap="flat" cmpd="sng">
            <a:solidFill>
              <a:srgbClr val="6AA84F"/>
            </a:solidFill>
            <a:prstDash val="solid"/>
            <a:round/>
            <a:headEnd type="none" w="med" len="med"/>
            <a:tailEnd type="triangle" w="med" len="med"/>
          </a:ln>
        </p:spPr>
      </p:cxnSp>
      <p:sp>
        <p:nvSpPr>
          <p:cNvPr id="476" name="Google Shape;476;p65"/>
          <p:cNvSpPr txBox="1">
            <a:spLocks noGrp="1"/>
          </p:cNvSpPr>
          <p:nvPr>
            <p:ph type="body" idx="1"/>
          </p:nvPr>
        </p:nvSpPr>
        <p:spPr>
          <a:xfrm>
            <a:off x="412175" y="3207550"/>
            <a:ext cx="8232600" cy="14385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1000"/>
              </a:spcAft>
              <a:buNone/>
            </a:pPr>
            <a:r>
              <a:rPr lang="en">
                <a:solidFill>
                  <a:schemeClr val="dk1"/>
                </a:solidFill>
              </a:rPr>
              <a:t>Even though the sales of sunglasses and consumption of ice cream are highly correlated, it does not mean that one caused the other. It makes no sense to say that since people consume a lot more ice-cream, they also buy a lot of sunglasses. Hence correlation does not imply causation.</a:t>
            </a:r>
            <a:endParaRPr>
              <a:solidFill>
                <a:schemeClr val="dk1"/>
              </a:solidFill>
            </a:endParaRPr>
          </a:p>
        </p:txBody>
      </p:sp>
      <p:sp>
        <p:nvSpPr>
          <p:cNvPr id="477" name="Google Shape;477;p65"/>
          <p:cNvSpPr txBox="1">
            <a:spLocks noGrp="1"/>
          </p:cNvSpPr>
          <p:nvPr>
            <p:ph type="body" idx="1"/>
          </p:nvPr>
        </p:nvSpPr>
        <p:spPr>
          <a:xfrm>
            <a:off x="384150" y="4289275"/>
            <a:ext cx="8130300" cy="6411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1000"/>
              </a:spcAft>
              <a:buNone/>
            </a:pPr>
            <a:r>
              <a:rPr lang="en" sz="1600" b="1">
                <a:solidFill>
                  <a:schemeClr val="dk2"/>
                </a:solidFill>
              </a:rPr>
              <a:t>If you make decisions based on data, do not jump to conclusions as soon as you find correlation.</a:t>
            </a:r>
            <a:endParaRPr sz="16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6"/>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Quiz</a:t>
            </a:r>
            <a:endParaRPr sz="1400">
              <a:solidFill>
                <a:schemeClr val="lt2"/>
              </a:solidFill>
              <a:latin typeface="Poppins"/>
              <a:ea typeface="Poppins"/>
              <a:cs typeface="Poppins"/>
              <a:sym typeface="Poppins"/>
            </a:endParaRPr>
          </a:p>
        </p:txBody>
      </p:sp>
      <p:sp>
        <p:nvSpPr>
          <p:cNvPr id="483" name="Google Shape;483;p66"/>
          <p:cNvSpPr txBox="1">
            <a:spLocks noGrp="1"/>
          </p:cNvSpPr>
          <p:nvPr>
            <p:ph type="body" idx="1"/>
          </p:nvPr>
        </p:nvSpPr>
        <p:spPr>
          <a:xfrm>
            <a:off x="499225" y="1168300"/>
            <a:ext cx="8232600" cy="11349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sz="1500">
                <a:solidFill>
                  <a:schemeClr val="dk1"/>
                </a:solidFill>
              </a:rPr>
              <a:t>Q: What will the following code snippet return?</a:t>
            </a:r>
            <a:endParaRPr sz="1500">
              <a:solidFill>
                <a:schemeClr val="dk1"/>
              </a:solidFill>
            </a:endParaRPr>
          </a:p>
          <a:p>
            <a:pPr marL="0" lvl="0" indent="0" algn="l" rtl="0">
              <a:lnSpc>
                <a:spcPct val="115000"/>
              </a:lnSpc>
              <a:spcBef>
                <a:spcPts val="1000"/>
              </a:spcBef>
              <a:spcAft>
                <a:spcPts val="0"/>
              </a:spcAft>
              <a:buNone/>
            </a:pPr>
            <a:r>
              <a:rPr lang="en" sz="1500">
                <a:solidFill>
                  <a:schemeClr val="dk1"/>
                </a:solidFill>
              </a:rPr>
              <a:t>	</a:t>
            </a:r>
            <a:r>
              <a:rPr lang="en" sz="1500">
                <a:solidFill>
                  <a:schemeClr val="accent6"/>
                </a:solidFill>
              </a:rPr>
              <a:t>“some_dataframe.isnull()”</a:t>
            </a:r>
            <a:endParaRPr sz="1500">
              <a:solidFill>
                <a:schemeClr val="accent6"/>
              </a:solidFill>
            </a:endParaRPr>
          </a:p>
          <a:p>
            <a:pPr marL="457200" lvl="0" indent="0" algn="l" rtl="0">
              <a:lnSpc>
                <a:spcPct val="150000"/>
              </a:lnSpc>
              <a:spcBef>
                <a:spcPts val="1000"/>
              </a:spcBef>
              <a:spcAft>
                <a:spcPts val="1000"/>
              </a:spcAft>
              <a:buNone/>
            </a:pPr>
            <a:endParaRPr sz="1500">
              <a:solidFill>
                <a:schemeClr val="dk1"/>
              </a:solidFill>
            </a:endParaRPr>
          </a:p>
        </p:txBody>
      </p:sp>
      <p:sp>
        <p:nvSpPr>
          <p:cNvPr id="484" name="Google Shape;484;p66"/>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35</a:t>
            </a:fld>
            <a:endParaRPr/>
          </a:p>
        </p:txBody>
      </p:sp>
      <p:sp>
        <p:nvSpPr>
          <p:cNvPr id="485" name="Google Shape;485;p66"/>
          <p:cNvSpPr txBox="1">
            <a:spLocks noGrp="1"/>
          </p:cNvSpPr>
          <p:nvPr>
            <p:ph type="body" idx="1"/>
          </p:nvPr>
        </p:nvSpPr>
        <p:spPr>
          <a:xfrm>
            <a:off x="412175" y="1803675"/>
            <a:ext cx="8232600" cy="2921700"/>
          </a:xfrm>
          <a:prstGeom prst="rect">
            <a:avLst/>
          </a:prstGeom>
        </p:spPr>
        <p:txBody>
          <a:bodyPr spcFirstLastPara="1" wrap="square" lIns="0" tIns="0" rIns="182875" bIns="0" anchor="t" anchorCtr="0">
            <a:noAutofit/>
          </a:bodyPr>
          <a:lstStyle/>
          <a:p>
            <a:pPr marL="0" lvl="0" indent="0" algn="l" rtl="0">
              <a:spcBef>
                <a:spcPts val="0"/>
              </a:spcBef>
              <a:spcAft>
                <a:spcPts val="0"/>
              </a:spcAft>
              <a:buNone/>
            </a:pPr>
            <a:endParaRPr/>
          </a:p>
          <a:p>
            <a:pPr marL="457200" lvl="0" indent="-317500" algn="l" rtl="0">
              <a:spcBef>
                <a:spcPts val="1000"/>
              </a:spcBef>
              <a:spcAft>
                <a:spcPts val="0"/>
              </a:spcAft>
              <a:buSzPts val="1400"/>
              <a:buChar char="●"/>
            </a:pPr>
            <a:r>
              <a:rPr lang="en"/>
              <a:t>A count of the missing values in each column</a:t>
            </a:r>
            <a:endParaRPr/>
          </a:p>
          <a:p>
            <a:pPr marL="457200" lvl="0" indent="-317500" algn="l" rtl="0">
              <a:spcBef>
                <a:spcPts val="1000"/>
              </a:spcBef>
              <a:spcAft>
                <a:spcPts val="0"/>
              </a:spcAft>
              <a:buSzPts val="1400"/>
              <a:buChar char="●"/>
            </a:pPr>
            <a:r>
              <a:rPr lang="en"/>
              <a:t>A count of the missing values in each row</a:t>
            </a:r>
            <a:endParaRPr/>
          </a:p>
          <a:p>
            <a:pPr marL="457200" lvl="0" indent="-317500" algn="l" rtl="0">
              <a:spcBef>
                <a:spcPts val="1000"/>
              </a:spcBef>
              <a:spcAft>
                <a:spcPts val="0"/>
              </a:spcAft>
              <a:buSzPts val="1400"/>
              <a:buChar char="●"/>
            </a:pPr>
            <a:r>
              <a:rPr lang="en"/>
              <a:t>A single boolean value True if the dataframe contains one or more missing values, or False if there are none.</a:t>
            </a:r>
            <a:endParaRPr/>
          </a:p>
          <a:p>
            <a:pPr marL="457200" lvl="0" indent="-317500" algn="l" rtl="0">
              <a:spcBef>
                <a:spcPts val="1000"/>
              </a:spcBef>
              <a:spcAft>
                <a:spcPts val="1000"/>
              </a:spcAft>
              <a:buSzPts val="1400"/>
              <a:buChar char="●"/>
            </a:pPr>
            <a:r>
              <a:rPr lang="en"/>
              <a:t>A corresponding dataframe of boolean values, with True in cells that contain missing values, and False in cells that contain valid data</a:t>
            </a:r>
            <a:endParaRPr sz="15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7"/>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Quiz</a:t>
            </a:r>
            <a:endParaRPr sz="1400">
              <a:solidFill>
                <a:schemeClr val="lt2"/>
              </a:solidFill>
              <a:latin typeface="Poppins"/>
              <a:ea typeface="Poppins"/>
              <a:cs typeface="Poppins"/>
              <a:sym typeface="Poppins"/>
            </a:endParaRPr>
          </a:p>
        </p:txBody>
      </p:sp>
      <p:sp>
        <p:nvSpPr>
          <p:cNvPr id="491" name="Google Shape;491;p67"/>
          <p:cNvSpPr txBox="1">
            <a:spLocks noGrp="1"/>
          </p:cNvSpPr>
          <p:nvPr>
            <p:ph type="body" idx="1"/>
          </p:nvPr>
        </p:nvSpPr>
        <p:spPr>
          <a:xfrm>
            <a:off x="499225" y="1168300"/>
            <a:ext cx="8232600" cy="1134900"/>
          </a:xfrm>
          <a:prstGeom prst="rect">
            <a:avLst/>
          </a:prstGeom>
        </p:spPr>
        <p:txBody>
          <a:bodyPr spcFirstLastPara="1" wrap="square" lIns="0" tIns="0" rIns="182875" bIns="0" anchor="t" anchorCtr="0">
            <a:noAutofit/>
          </a:bodyPr>
          <a:lstStyle/>
          <a:p>
            <a:pPr marL="0" lvl="0" indent="0" algn="l" rtl="0">
              <a:lnSpc>
                <a:spcPct val="115000"/>
              </a:lnSpc>
              <a:spcBef>
                <a:spcPts val="0"/>
              </a:spcBef>
              <a:spcAft>
                <a:spcPts val="0"/>
              </a:spcAft>
              <a:buNone/>
            </a:pPr>
            <a:r>
              <a:rPr lang="en" sz="1500">
                <a:solidFill>
                  <a:schemeClr val="dk1"/>
                </a:solidFill>
              </a:rPr>
              <a:t>Q: </a:t>
            </a:r>
            <a:r>
              <a:rPr lang="en"/>
              <a:t>If there were a perfect positive correlation between two variables, the Pearson's r test would give a correlation coefficient of:</a:t>
            </a:r>
            <a:endParaRPr/>
          </a:p>
          <a:p>
            <a:pPr marL="457200" lvl="0" indent="0" algn="l" rtl="0">
              <a:lnSpc>
                <a:spcPct val="150000"/>
              </a:lnSpc>
              <a:spcBef>
                <a:spcPts val="1000"/>
              </a:spcBef>
              <a:spcAft>
                <a:spcPts val="1000"/>
              </a:spcAft>
              <a:buNone/>
            </a:pPr>
            <a:endParaRPr sz="1500">
              <a:solidFill>
                <a:schemeClr val="dk1"/>
              </a:solidFill>
            </a:endParaRPr>
          </a:p>
        </p:txBody>
      </p:sp>
      <p:sp>
        <p:nvSpPr>
          <p:cNvPr id="492" name="Google Shape;492;p6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36</a:t>
            </a:fld>
            <a:endParaRPr/>
          </a:p>
        </p:txBody>
      </p:sp>
      <p:sp>
        <p:nvSpPr>
          <p:cNvPr id="493" name="Google Shape;493;p67"/>
          <p:cNvSpPr txBox="1">
            <a:spLocks noGrp="1"/>
          </p:cNvSpPr>
          <p:nvPr>
            <p:ph type="body" idx="1"/>
          </p:nvPr>
        </p:nvSpPr>
        <p:spPr>
          <a:xfrm>
            <a:off x="412175" y="1803675"/>
            <a:ext cx="8232600" cy="2921700"/>
          </a:xfrm>
          <a:prstGeom prst="rect">
            <a:avLst/>
          </a:prstGeom>
        </p:spPr>
        <p:txBody>
          <a:bodyPr spcFirstLastPara="1" wrap="square" lIns="0" tIns="0" rIns="182875" bIns="0" anchor="t" anchorCtr="0">
            <a:noAutofit/>
          </a:bodyPr>
          <a:lstStyle/>
          <a:p>
            <a:pPr marL="0" lvl="0" indent="0" algn="l" rtl="0">
              <a:spcBef>
                <a:spcPts val="0"/>
              </a:spcBef>
              <a:spcAft>
                <a:spcPts val="0"/>
              </a:spcAft>
              <a:buNone/>
            </a:pPr>
            <a:endParaRPr/>
          </a:p>
          <a:p>
            <a:pPr marL="457200" lvl="0" indent="-317500" algn="l" rtl="0">
              <a:spcBef>
                <a:spcPts val="1000"/>
              </a:spcBef>
              <a:spcAft>
                <a:spcPts val="0"/>
              </a:spcAft>
              <a:buSzPts val="1400"/>
              <a:buChar char="●"/>
            </a:pPr>
            <a:r>
              <a:rPr lang="en"/>
              <a:t>-0.328</a:t>
            </a:r>
            <a:endParaRPr/>
          </a:p>
          <a:p>
            <a:pPr marL="457200" lvl="0" indent="-317500" algn="l" rtl="0">
              <a:spcBef>
                <a:spcPts val="1000"/>
              </a:spcBef>
              <a:spcAft>
                <a:spcPts val="0"/>
              </a:spcAft>
              <a:buSzPts val="1400"/>
              <a:buChar char="●"/>
            </a:pPr>
            <a:r>
              <a:rPr lang="en"/>
              <a:t>+1</a:t>
            </a:r>
            <a:endParaRPr/>
          </a:p>
          <a:p>
            <a:pPr marL="457200" lvl="0" indent="-317500" algn="l" rtl="0">
              <a:spcBef>
                <a:spcPts val="1000"/>
              </a:spcBef>
              <a:spcAft>
                <a:spcPts val="0"/>
              </a:spcAft>
              <a:buSzPts val="1400"/>
              <a:buChar char="●"/>
            </a:pPr>
            <a:r>
              <a:rPr lang="en"/>
              <a:t>+0.328</a:t>
            </a:r>
            <a:endParaRPr/>
          </a:p>
          <a:p>
            <a:pPr marL="457200" lvl="0" indent="-317500" algn="l" rtl="0">
              <a:spcBef>
                <a:spcPts val="1000"/>
              </a:spcBef>
              <a:spcAft>
                <a:spcPts val="1000"/>
              </a:spcAft>
              <a:buSzPts val="1400"/>
              <a:buChar char="●"/>
            </a:pPr>
            <a:r>
              <a:rPr lang="en"/>
              <a:t>-1</a:t>
            </a:r>
            <a:endParaRPr sz="15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8"/>
          <p:cNvSpPr txBox="1">
            <a:spLocks noGrp="1"/>
          </p:cNvSpPr>
          <p:nvPr>
            <p:ph type="title"/>
          </p:nvPr>
        </p:nvSpPr>
        <p:spPr>
          <a:xfrm>
            <a:off x="506875" y="1878975"/>
            <a:ext cx="4072800" cy="13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000"/>
              <a:t>THANK YOU!</a:t>
            </a:r>
            <a:endParaRPr sz="5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p:nvPr/>
        </p:nvSpPr>
        <p:spPr>
          <a:xfrm>
            <a:off x="455725" y="3788350"/>
            <a:ext cx="288000" cy="306000"/>
          </a:xfrm>
          <a:prstGeom prst="ellipse">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455725" y="3158150"/>
            <a:ext cx="288000" cy="306000"/>
          </a:xfrm>
          <a:prstGeom prst="ellipse">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455725" y="2527950"/>
            <a:ext cx="288000" cy="306000"/>
          </a:xfrm>
          <a:prstGeom prst="ellipse">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455725" y="1267550"/>
            <a:ext cx="288000" cy="306000"/>
          </a:xfrm>
          <a:prstGeom prst="ellipse">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35"/>
          <p:cNvSpPr/>
          <p:nvPr/>
        </p:nvSpPr>
        <p:spPr>
          <a:xfrm>
            <a:off x="455725" y="1897750"/>
            <a:ext cx="288000" cy="306000"/>
          </a:xfrm>
          <a:prstGeom prst="ellipse">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Agenda</a:t>
            </a:r>
            <a:endParaRPr/>
          </a:p>
        </p:txBody>
      </p:sp>
      <p:sp>
        <p:nvSpPr>
          <p:cNvPr id="233" name="Google Shape;233;p35"/>
          <p:cNvSpPr txBox="1">
            <a:spLocks noGrp="1"/>
          </p:cNvSpPr>
          <p:nvPr>
            <p:ph type="body" idx="1"/>
          </p:nvPr>
        </p:nvSpPr>
        <p:spPr>
          <a:xfrm>
            <a:off x="404525" y="1000149"/>
            <a:ext cx="8232600" cy="2921700"/>
          </a:xfrm>
          <a:prstGeom prst="rect">
            <a:avLst/>
          </a:prstGeom>
        </p:spPr>
        <p:txBody>
          <a:bodyPr spcFirstLastPara="1" wrap="square" lIns="0" tIns="0" rIns="182875" bIns="0" anchor="t" anchorCtr="0">
            <a:noAutofit/>
          </a:bodyPr>
          <a:lstStyle/>
          <a:p>
            <a:pPr marL="457200" lvl="0" indent="-317500" algn="l" rtl="0">
              <a:lnSpc>
                <a:spcPct val="300000"/>
              </a:lnSpc>
              <a:spcBef>
                <a:spcPts val="0"/>
              </a:spcBef>
              <a:spcAft>
                <a:spcPts val="0"/>
              </a:spcAft>
              <a:buClr>
                <a:schemeClr val="lt1"/>
              </a:buClr>
              <a:buSzPts val="1400"/>
              <a:buAutoNum type="arabicPeriod"/>
            </a:pPr>
            <a:r>
              <a:rPr lang="en" dirty="0"/>
              <a:t>What are you expected to know?</a:t>
            </a:r>
            <a:endParaRPr dirty="0"/>
          </a:p>
          <a:p>
            <a:pPr marL="457200" lvl="0" indent="-317500" algn="l" rtl="0">
              <a:lnSpc>
                <a:spcPct val="300000"/>
              </a:lnSpc>
              <a:spcBef>
                <a:spcPts val="0"/>
              </a:spcBef>
              <a:spcAft>
                <a:spcPts val="0"/>
              </a:spcAft>
              <a:buClr>
                <a:schemeClr val="lt1"/>
              </a:buClr>
              <a:buSzPts val="1400"/>
              <a:buAutoNum type="arabicPeriod"/>
            </a:pPr>
            <a:r>
              <a:rPr lang="en" dirty="0"/>
              <a:t>Setting up your environment</a:t>
            </a:r>
            <a:endParaRPr dirty="0"/>
          </a:p>
          <a:p>
            <a:pPr marL="457200" lvl="0" indent="-317500" algn="l" rtl="0">
              <a:lnSpc>
                <a:spcPct val="300000"/>
              </a:lnSpc>
              <a:spcBef>
                <a:spcPts val="0"/>
              </a:spcBef>
              <a:spcAft>
                <a:spcPts val="0"/>
              </a:spcAft>
              <a:buClr>
                <a:schemeClr val="lt1"/>
              </a:buClr>
              <a:buSzPts val="1400"/>
              <a:buAutoNum type="arabicPeriod"/>
            </a:pPr>
            <a:r>
              <a:rPr lang="en" dirty="0"/>
              <a:t>Introduction to EDA</a:t>
            </a:r>
            <a:endParaRPr dirty="0"/>
          </a:p>
          <a:p>
            <a:pPr marL="457200" lvl="0" indent="-317500" algn="l" rtl="0">
              <a:lnSpc>
                <a:spcPct val="300000"/>
              </a:lnSpc>
              <a:spcBef>
                <a:spcPts val="0"/>
              </a:spcBef>
              <a:spcAft>
                <a:spcPts val="0"/>
              </a:spcAft>
              <a:buClr>
                <a:schemeClr val="lt1"/>
              </a:buClr>
              <a:buSzPts val="1400"/>
              <a:buAutoNum type="arabicPeriod"/>
            </a:pPr>
            <a:r>
              <a:rPr lang="en" dirty="0"/>
              <a:t>Univariate and Bivariate Analysis</a:t>
            </a:r>
            <a:endParaRPr dirty="0"/>
          </a:p>
          <a:p>
            <a:pPr marL="457200" lvl="0" indent="-317500" algn="l" rtl="0">
              <a:lnSpc>
                <a:spcPct val="300000"/>
              </a:lnSpc>
              <a:spcBef>
                <a:spcPts val="0"/>
              </a:spcBef>
              <a:spcAft>
                <a:spcPts val="0"/>
              </a:spcAft>
              <a:buClr>
                <a:schemeClr val="lt1"/>
              </a:buClr>
              <a:buSzPts val="1400"/>
              <a:buAutoNum type="arabicPeriod"/>
            </a:pPr>
            <a:r>
              <a:rPr lang="en" dirty="0"/>
              <a:t>Cleaning the data and Correlation Analysis</a:t>
            </a:r>
            <a:endParaRPr dirty="0"/>
          </a:p>
        </p:txBody>
      </p:sp>
      <p:sp>
        <p:nvSpPr>
          <p:cNvPr id="234" name="Google Shape;234;p35"/>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506850" y="2252550"/>
            <a:ext cx="8130300" cy="63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What Are You Expected to Know?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What Are You Expected to Know?</a:t>
            </a:r>
            <a:endParaRPr sz="1400">
              <a:solidFill>
                <a:schemeClr val="lt2"/>
              </a:solidFill>
              <a:latin typeface="Poppins"/>
              <a:ea typeface="Poppins"/>
              <a:cs typeface="Poppins"/>
              <a:sym typeface="Poppins"/>
            </a:endParaRPr>
          </a:p>
        </p:txBody>
      </p:sp>
      <p:sp>
        <p:nvSpPr>
          <p:cNvPr id="245" name="Google Shape;245;p37"/>
          <p:cNvSpPr txBox="1">
            <a:spLocks noGrp="1"/>
          </p:cNvSpPr>
          <p:nvPr>
            <p:ph type="body" idx="1"/>
          </p:nvPr>
        </p:nvSpPr>
        <p:spPr>
          <a:xfrm>
            <a:off x="499225" y="1382675"/>
            <a:ext cx="8232600" cy="2921700"/>
          </a:xfrm>
          <a:prstGeom prst="rect">
            <a:avLst/>
          </a:prstGeom>
        </p:spPr>
        <p:txBody>
          <a:bodyPr spcFirstLastPara="1" wrap="square" lIns="0" tIns="0" rIns="182875" bIns="0" anchor="t" anchorCtr="0">
            <a:noAutofit/>
          </a:bodyPr>
          <a:lstStyle/>
          <a:p>
            <a:pPr marL="0" lvl="0" indent="0" algn="l" rtl="0">
              <a:lnSpc>
                <a:spcPct val="200000"/>
              </a:lnSpc>
              <a:spcBef>
                <a:spcPts val="0"/>
              </a:spcBef>
              <a:spcAft>
                <a:spcPts val="0"/>
              </a:spcAft>
              <a:buNone/>
            </a:pPr>
            <a:endParaRPr sz="1500">
              <a:solidFill>
                <a:schemeClr val="dk1"/>
              </a:solidFill>
            </a:endParaRPr>
          </a:p>
          <a:p>
            <a:pPr marL="457200" lvl="0" indent="-323850" algn="l" rtl="0">
              <a:lnSpc>
                <a:spcPct val="200000"/>
              </a:lnSpc>
              <a:spcBef>
                <a:spcPts val="1000"/>
              </a:spcBef>
              <a:spcAft>
                <a:spcPts val="0"/>
              </a:spcAft>
              <a:buSzPts val="1500"/>
              <a:buChar char="●"/>
            </a:pPr>
            <a:r>
              <a:rPr lang="en" sz="1500">
                <a:solidFill>
                  <a:schemeClr val="dk1"/>
                </a:solidFill>
              </a:rPr>
              <a:t>Basic to Intermediate level knowledge of Python and Jupyter Notebooks</a:t>
            </a:r>
            <a:endParaRPr sz="1500">
              <a:solidFill>
                <a:schemeClr val="dk1"/>
              </a:solidFill>
            </a:endParaRPr>
          </a:p>
          <a:p>
            <a:pPr marL="457200" lvl="0" indent="-323850" algn="l" rtl="0">
              <a:lnSpc>
                <a:spcPct val="200000"/>
              </a:lnSpc>
              <a:spcBef>
                <a:spcPts val="0"/>
              </a:spcBef>
              <a:spcAft>
                <a:spcPts val="0"/>
              </a:spcAft>
              <a:buSzPts val="1500"/>
              <a:buChar char="●"/>
            </a:pPr>
            <a:r>
              <a:rPr lang="en" sz="1500">
                <a:solidFill>
                  <a:schemeClr val="dk1"/>
                </a:solidFill>
              </a:rPr>
              <a:t>Basic knowledge of Statistics</a:t>
            </a:r>
            <a:endParaRPr sz="1500">
              <a:solidFill>
                <a:schemeClr val="dk1"/>
              </a:solidFill>
            </a:endParaRPr>
          </a:p>
          <a:p>
            <a:pPr marL="457200" lvl="0" indent="-323850" algn="l" rtl="0">
              <a:lnSpc>
                <a:spcPct val="200000"/>
              </a:lnSpc>
              <a:spcBef>
                <a:spcPts val="0"/>
              </a:spcBef>
              <a:spcAft>
                <a:spcPts val="0"/>
              </a:spcAft>
              <a:buSzPts val="1500"/>
              <a:buChar char="●"/>
            </a:pPr>
            <a:r>
              <a:rPr lang="en" sz="1500">
                <a:solidFill>
                  <a:schemeClr val="dk1"/>
                </a:solidFill>
              </a:rPr>
              <a:t>Beginner experience with a machine learning project [OPTIONAL]</a:t>
            </a:r>
            <a:endParaRPr sz="1500">
              <a:solidFill>
                <a:schemeClr val="dk1"/>
              </a:solidFill>
            </a:endParaRPr>
          </a:p>
          <a:p>
            <a:pPr marL="457200" lvl="0" indent="0" algn="l" rtl="0">
              <a:lnSpc>
                <a:spcPct val="200000"/>
              </a:lnSpc>
              <a:spcBef>
                <a:spcPts val="1000"/>
              </a:spcBef>
              <a:spcAft>
                <a:spcPts val="1000"/>
              </a:spcAft>
              <a:buNone/>
            </a:pPr>
            <a:endParaRPr sz="1500">
              <a:solidFill>
                <a:schemeClr val="dk1"/>
              </a:solidFill>
            </a:endParaRPr>
          </a:p>
        </p:txBody>
      </p:sp>
      <p:sp>
        <p:nvSpPr>
          <p:cNvPr id="246" name="Google Shape;246;p37"/>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506850" y="2259300"/>
            <a:ext cx="8130300" cy="62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Setting Up Your Environment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506875" y="310896"/>
            <a:ext cx="8130300" cy="857400"/>
          </a:xfrm>
          <a:prstGeom prst="rect">
            <a:avLst/>
          </a:prstGeom>
        </p:spPr>
        <p:txBody>
          <a:bodyPr spcFirstLastPara="1" wrap="square" lIns="0" tIns="91425" rIns="0" bIns="0" anchor="t" anchorCtr="0">
            <a:noAutofit/>
          </a:bodyPr>
          <a:lstStyle/>
          <a:p>
            <a:pPr marL="0" lvl="0" indent="0" algn="l" rtl="0">
              <a:spcBef>
                <a:spcPts val="0"/>
              </a:spcBef>
              <a:spcAft>
                <a:spcPts val="0"/>
              </a:spcAft>
              <a:buNone/>
            </a:pPr>
            <a:r>
              <a:rPr lang="en"/>
              <a:t>Setting Up Your Environment</a:t>
            </a:r>
            <a:endParaRPr sz="1400">
              <a:solidFill>
                <a:schemeClr val="lt2"/>
              </a:solidFill>
              <a:latin typeface="Poppins"/>
              <a:ea typeface="Poppins"/>
              <a:cs typeface="Poppins"/>
              <a:sym typeface="Poppins"/>
            </a:endParaRPr>
          </a:p>
        </p:txBody>
      </p:sp>
      <p:sp>
        <p:nvSpPr>
          <p:cNvPr id="257" name="Google Shape;257;p39"/>
          <p:cNvSpPr txBox="1">
            <a:spLocks noGrp="1"/>
          </p:cNvSpPr>
          <p:nvPr>
            <p:ph type="body" idx="1"/>
          </p:nvPr>
        </p:nvSpPr>
        <p:spPr>
          <a:xfrm>
            <a:off x="499225" y="1382675"/>
            <a:ext cx="8232600" cy="2921700"/>
          </a:xfrm>
          <a:prstGeom prst="rect">
            <a:avLst/>
          </a:prstGeom>
        </p:spPr>
        <p:txBody>
          <a:bodyPr spcFirstLastPara="1" wrap="square" lIns="0" tIns="0" rIns="182875" bIns="0" anchor="t" anchorCtr="0">
            <a:noAutofit/>
          </a:bodyPr>
          <a:lstStyle/>
          <a:p>
            <a:pPr marL="0" lvl="0" indent="0" algn="l" rtl="0">
              <a:lnSpc>
                <a:spcPct val="150000"/>
              </a:lnSpc>
              <a:spcBef>
                <a:spcPts val="0"/>
              </a:spcBef>
              <a:spcAft>
                <a:spcPts val="0"/>
              </a:spcAft>
              <a:buNone/>
            </a:pPr>
            <a:endParaRPr sz="1500">
              <a:solidFill>
                <a:schemeClr val="dk1"/>
              </a:solidFill>
            </a:endParaRPr>
          </a:p>
          <a:p>
            <a:pPr marL="457200" lvl="0" indent="-323850" algn="l" rtl="0">
              <a:lnSpc>
                <a:spcPct val="150000"/>
              </a:lnSpc>
              <a:spcBef>
                <a:spcPts val="1000"/>
              </a:spcBef>
              <a:spcAft>
                <a:spcPts val="0"/>
              </a:spcAft>
              <a:buSzPts val="1500"/>
              <a:buChar char="●"/>
            </a:pPr>
            <a:r>
              <a:rPr lang="en" sz="1500">
                <a:solidFill>
                  <a:schemeClr val="dk1"/>
                </a:solidFill>
              </a:rPr>
              <a:t>You can find all the files required for the course - dataset, packages, exercises and their solutions at - </a:t>
            </a:r>
            <a:r>
              <a:rPr lang="en" u="sng">
                <a:solidFill>
                  <a:schemeClr val="accent6"/>
                </a:solidFill>
                <a:hlinkClick r:id="rId3">
                  <a:extLst>
                    <a:ext uri="{A12FA001-AC4F-418D-AE19-62706E023703}">
                      <ahyp:hlinkClr xmlns:ahyp="http://schemas.microsoft.com/office/drawing/2018/hyperlinkcolor" val="tx"/>
                    </a:ext>
                  </a:extLst>
                </a:hlinkClick>
              </a:rPr>
              <a:t>https://resources.oreilly.com/binderhub/exploratory-data-analysis-with-python</a:t>
            </a:r>
            <a:endParaRPr sz="1500">
              <a:solidFill>
                <a:schemeClr val="accent6"/>
              </a:solidFill>
            </a:endParaRPr>
          </a:p>
          <a:p>
            <a:pPr marL="457200" lvl="0" indent="-323850" algn="l" rtl="0">
              <a:lnSpc>
                <a:spcPct val="150000"/>
              </a:lnSpc>
              <a:spcBef>
                <a:spcPts val="0"/>
              </a:spcBef>
              <a:spcAft>
                <a:spcPts val="0"/>
              </a:spcAft>
              <a:buSzPts val="1500"/>
              <a:buChar char="●"/>
            </a:pPr>
            <a:r>
              <a:rPr lang="en" sz="1500">
                <a:solidFill>
                  <a:schemeClr val="dk1"/>
                </a:solidFill>
              </a:rPr>
              <a:t>To follow along and do the exercises with no setup needed - click on the BinderHub service</a:t>
            </a:r>
            <a:endParaRPr sz="1500">
              <a:solidFill>
                <a:schemeClr val="dk1"/>
              </a:solidFill>
            </a:endParaRPr>
          </a:p>
          <a:p>
            <a:pPr marL="457200" lvl="0" indent="0" algn="l" rtl="0">
              <a:lnSpc>
                <a:spcPct val="150000"/>
              </a:lnSpc>
              <a:spcBef>
                <a:spcPts val="1000"/>
              </a:spcBef>
              <a:spcAft>
                <a:spcPts val="1000"/>
              </a:spcAft>
              <a:buNone/>
            </a:pPr>
            <a:endParaRPr sz="1500">
              <a:solidFill>
                <a:schemeClr val="dk1"/>
              </a:solidFill>
            </a:endParaRPr>
          </a:p>
        </p:txBody>
      </p:sp>
      <p:sp>
        <p:nvSpPr>
          <p:cNvPr id="258" name="Google Shape;258;p39"/>
          <p:cNvSpPr txBox="1">
            <a:spLocks noGrp="1"/>
          </p:cNvSpPr>
          <p:nvPr>
            <p:ph type="sldNum" idx="12"/>
          </p:nvPr>
        </p:nvSpPr>
        <p:spPr>
          <a:xfrm>
            <a:off x="8739525" y="4930375"/>
            <a:ext cx="404400" cy="21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506875" y="1878975"/>
            <a:ext cx="8130300" cy="1385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Introduction to Exploratory Data Analysis</a:t>
            </a:r>
            <a:endParaRPr>
              <a:solidFill>
                <a:schemeClr val="lt1"/>
              </a:solidFill>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D30020"/>
      </a:dk2>
      <a:lt2>
        <a:srgbClr val="666666"/>
      </a:lt2>
      <a:accent1>
        <a:srgbClr val="EE0000"/>
      </a:accent1>
      <a:accent2>
        <a:srgbClr val="EFCC01"/>
      </a:accent2>
      <a:accent3>
        <a:srgbClr val="8E22A7"/>
      </a:accent3>
      <a:accent4>
        <a:srgbClr val="30F358"/>
      </a:accent4>
      <a:accent5>
        <a:srgbClr val="16DFDA"/>
      </a:accent5>
      <a:accent6>
        <a:srgbClr val="0345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1417</Words>
  <Application>Microsoft Macintosh PowerPoint</Application>
  <PresentationFormat>On-screen Show (16:9)</PresentationFormat>
  <Paragraphs>187</Paragraphs>
  <Slides>37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Poppins</vt:lpstr>
      <vt:lpstr>Poppins SemiBold</vt:lpstr>
      <vt:lpstr>Arial</vt:lpstr>
      <vt:lpstr>Simple Light</vt:lpstr>
      <vt:lpstr>Exploratory Data Analysis with Python</vt:lpstr>
      <vt:lpstr>About Me</vt:lpstr>
      <vt:lpstr>Agenda</vt:lpstr>
      <vt:lpstr>Agenda</vt:lpstr>
      <vt:lpstr>What Are You Expected to Know?</vt:lpstr>
      <vt:lpstr>What Are You Expected to Know?</vt:lpstr>
      <vt:lpstr>Setting Up Your Environment</vt:lpstr>
      <vt:lpstr>Setting Up Your Environment</vt:lpstr>
      <vt:lpstr>Introduction to Exploratory Data Analysis </vt:lpstr>
      <vt:lpstr>Context for E.D.A</vt:lpstr>
      <vt:lpstr>What is Exploratory Data Analysis?</vt:lpstr>
      <vt:lpstr>Importance of E.D.A</vt:lpstr>
      <vt:lpstr>Where Does E.D.A Come into the Picture?</vt:lpstr>
      <vt:lpstr>Quiz</vt:lpstr>
      <vt:lpstr>Quiz</vt:lpstr>
      <vt:lpstr>Univariate &amp; Bivariate Data Analysis</vt:lpstr>
      <vt:lpstr>Univariate Data Analysis</vt:lpstr>
      <vt:lpstr>Univariate Data Analysis</vt:lpstr>
      <vt:lpstr>Types of Visualizations - Univariate Data Analysis</vt:lpstr>
      <vt:lpstr>Bivariate Data Analysis</vt:lpstr>
      <vt:lpstr>Bivariate Data Analysis</vt:lpstr>
      <vt:lpstr>Types of Visualizations - Bivariate Data Analysis</vt:lpstr>
      <vt:lpstr>Quiz</vt:lpstr>
      <vt:lpstr>Quiz</vt:lpstr>
      <vt:lpstr>Missing Data and Correlation Analysis </vt:lpstr>
      <vt:lpstr>Missing Data</vt:lpstr>
      <vt:lpstr>What is Missing Data and How Does it Occur?</vt:lpstr>
      <vt:lpstr>How Do We Deal with Missing Data?</vt:lpstr>
      <vt:lpstr>Correlation Analysis</vt:lpstr>
      <vt:lpstr>Correlation Analysis</vt:lpstr>
      <vt:lpstr>Pearson vs Spearman Correlation Coefficient</vt:lpstr>
      <vt:lpstr>How Does Correlation Analysis Help?</vt:lpstr>
      <vt:lpstr>Correlation and Causation</vt:lpstr>
      <vt:lpstr>Correlation Does Not Imply Causation</vt:lpstr>
      <vt:lpstr>Quiz</vt:lpstr>
      <vt:lpstr>Quiz</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with Python</dc:title>
  <cp:lastModifiedBy>Microsoft Office User</cp:lastModifiedBy>
  <cp:revision>1</cp:revision>
  <dcterms:modified xsi:type="dcterms:W3CDTF">2021-07-05T08:17:03Z</dcterms:modified>
</cp:coreProperties>
</file>